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1" r:id="rId2"/>
    <p:sldMasterId id="2147483664" r:id="rId3"/>
    <p:sldMasterId id="2147483685" r:id="rId4"/>
    <p:sldMasterId id="2147483656" r:id="rId5"/>
    <p:sldMasterId id="2147483673" r:id="rId6"/>
    <p:sldMasterId id="2147483674" r:id="rId7"/>
    <p:sldMasterId id="2147483666" r:id="rId8"/>
    <p:sldMasterId id="2147483670" r:id="rId9"/>
    <p:sldMasterId id="2147483671" r:id="rId10"/>
    <p:sldMasterId id="2147483667" r:id="rId11"/>
    <p:sldMasterId id="2147483678" r:id="rId12"/>
    <p:sldMasterId id="2147483686" r:id="rId13"/>
    <p:sldMasterId id="2147483687" r:id="rId14"/>
    <p:sldMasterId id="2147483688" r:id="rId15"/>
  </p:sldMasterIdLst>
  <p:notesMasterIdLst>
    <p:notesMasterId r:id="rId36"/>
  </p:notesMasterIdLst>
  <p:sldIdLst>
    <p:sldId id="256" r:id="rId16"/>
    <p:sldId id="265" r:id="rId17"/>
    <p:sldId id="260" r:id="rId18"/>
    <p:sldId id="279" r:id="rId19"/>
    <p:sldId id="281" r:id="rId20"/>
    <p:sldId id="311" r:id="rId21"/>
    <p:sldId id="264" r:id="rId22"/>
    <p:sldId id="284" r:id="rId23"/>
    <p:sldId id="285" r:id="rId24"/>
    <p:sldId id="287" r:id="rId25"/>
    <p:sldId id="282" r:id="rId26"/>
    <p:sldId id="293" r:id="rId27"/>
    <p:sldId id="278" r:id="rId28"/>
    <p:sldId id="305" r:id="rId29"/>
    <p:sldId id="306" r:id="rId30"/>
    <p:sldId id="307" r:id="rId31"/>
    <p:sldId id="308" r:id="rId32"/>
    <p:sldId id="309" r:id="rId33"/>
    <p:sldId id="310" r:id="rId34"/>
    <p:sldId id="275" r:id="rId35"/>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Arial" charset="0"/>
        <a:ea typeface="ＭＳ Ｐゴシック" pitchFamily="34" charset="-128"/>
        <a:cs typeface="+mn-cs"/>
      </a:defRPr>
    </a:lvl1pPr>
    <a:lvl2pPr marL="457200" algn="l" rtl="0" fontAlgn="base">
      <a:spcBef>
        <a:spcPct val="0"/>
      </a:spcBef>
      <a:spcAft>
        <a:spcPct val="0"/>
      </a:spcAft>
      <a:defRPr sz="2800" b="1" kern="1200">
        <a:solidFill>
          <a:schemeClr val="bg1"/>
        </a:solidFill>
        <a:latin typeface="Arial" charset="0"/>
        <a:ea typeface="ＭＳ Ｐゴシック" pitchFamily="34" charset="-128"/>
        <a:cs typeface="+mn-cs"/>
      </a:defRPr>
    </a:lvl2pPr>
    <a:lvl3pPr marL="914400" algn="l" rtl="0" fontAlgn="base">
      <a:spcBef>
        <a:spcPct val="0"/>
      </a:spcBef>
      <a:spcAft>
        <a:spcPct val="0"/>
      </a:spcAft>
      <a:defRPr sz="2800" b="1" kern="1200">
        <a:solidFill>
          <a:schemeClr val="bg1"/>
        </a:solidFill>
        <a:latin typeface="Arial" charset="0"/>
        <a:ea typeface="ＭＳ Ｐゴシック" pitchFamily="34" charset="-128"/>
        <a:cs typeface="+mn-cs"/>
      </a:defRPr>
    </a:lvl3pPr>
    <a:lvl4pPr marL="1371600" algn="l" rtl="0" fontAlgn="base">
      <a:spcBef>
        <a:spcPct val="0"/>
      </a:spcBef>
      <a:spcAft>
        <a:spcPct val="0"/>
      </a:spcAft>
      <a:defRPr sz="2800" b="1" kern="1200">
        <a:solidFill>
          <a:schemeClr val="bg1"/>
        </a:solidFill>
        <a:latin typeface="Arial" charset="0"/>
        <a:ea typeface="ＭＳ Ｐゴシック" pitchFamily="34" charset="-128"/>
        <a:cs typeface="+mn-cs"/>
      </a:defRPr>
    </a:lvl4pPr>
    <a:lvl5pPr marL="1828800" algn="l" rtl="0" fontAlgn="base">
      <a:spcBef>
        <a:spcPct val="0"/>
      </a:spcBef>
      <a:spcAft>
        <a:spcPct val="0"/>
      </a:spcAft>
      <a:defRPr sz="2800" b="1" kern="1200">
        <a:solidFill>
          <a:schemeClr val="bg1"/>
        </a:solidFill>
        <a:latin typeface="Arial" charset="0"/>
        <a:ea typeface="ＭＳ Ｐゴシック" pitchFamily="34" charset="-128"/>
        <a:cs typeface="+mn-cs"/>
      </a:defRPr>
    </a:lvl5pPr>
    <a:lvl6pPr marL="2286000" algn="l" defTabSz="914400" rtl="0" eaLnBrk="1" latinLnBrk="0" hangingPunct="1">
      <a:defRPr sz="2800" b="1" kern="1200">
        <a:solidFill>
          <a:schemeClr val="bg1"/>
        </a:solidFill>
        <a:latin typeface="Arial" charset="0"/>
        <a:ea typeface="ＭＳ Ｐゴシック" pitchFamily="34" charset="-128"/>
        <a:cs typeface="+mn-cs"/>
      </a:defRPr>
    </a:lvl6pPr>
    <a:lvl7pPr marL="2743200" algn="l" defTabSz="914400" rtl="0" eaLnBrk="1" latinLnBrk="0" hangingPunct="1">
      <a:defRPr sz="2800" b="1" kern="1200">
        <a:solidFill>
          <a:schemeClr val="bg1"/>
        </a:solidFill>
        <a:latin typeface="Arial" charset="0"/>
        <a:ea typeface="ＭＳ Ｐゴシック" pitchFamily="34" charset="-128"/>
        <a:cs typeface="+mn-cs"/>
      </a:defRPr>
    </a:lvl7pPr>
    <a:lvl8pPr marL="3200400" algn="l" defTabSz="914400" rtl="0" eaLnBrk="1" latinLnBrk="0" hangingPunct="1">
      <a:defRPr sz="2800" b="1" kern="1200">
        <a:solidFill>
          <a:schemeClr val="bg1"/>
        </a:solidFill>
        <a:latin typeface="Arial" charset="0"/>
        <a:ea typeface="ＭＳ Ｐゴシック" pitchFamily="34" charset="-128"/>
        <a:cs typeface="+mn-cs"/>
      </a:defRPr>
    </a:lvl8pPr>
    <a:lvl9pPr marL="3657600" algn="l" defTabSz="914400" rtl="0" eaLnBrk="1" latinLnBrk="0" hangingPunct="1">
      <a:defRPr sz="2800" b="1" kern="1200">
        <a:solidFill>
          <a:schemeClr val="bg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00"/>
    <a:srgbClr val="FF0000"/>
    <a:srgbClr val="006400"/>
    <a:srgbClr val="0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16" autoAdjust="0"/>
    <p:restoredTop sz="82278" autoAdjust="0"/>
  </p:normalViewPr>
  <p:slideViewPr>
    <p:cSldViewPr snapToGrid="0">
      <p:cViewPr varScale="1">
        <p:scale>
          <a:sx n="73" d="100"/>
          <a:sy n="73" d="100"/>
        </p:scale>
        <p:origin x="-34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4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solidFill>
                  <a:schemeClr val="tx1"/>
                </a:solidFill>
                <a:effectLst/>
                <a:ea typeface="+mn-ea"/>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effectLst/>
                <a:ea typeface="+mn-ea"/>
              </a:defRPr>
            </a:lvl1pPr>
          </a:lstStyle>
          <a:p>
            <a:pPr>
              <a:defRPr/>
            </a:pPr>
            <a:endParaRPr lang="en-US"/>
          </a:p>
        </p:txBody>
      </p:sp>
      <p:sp>
        <p:nvSpPr>
          <p:cNvPr id="378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solidFill>
                  <a:schemeClr val="tx1"/>
                </a:solidFill>
                <a:effectLst/>
                <a:ea typeface="+mn-ea"/>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effectLst/>
                <a:ea typeface="+mn-ea"/>
              </a:defRPr>
            </a:lvl1pPr>
          </a:lstStyle>
          <a:p>
            <a:pPr>
              <a:defRPr/>
            </a:pPr>
            <a:fld id="{97F47A1D-E679-43FD-A840-977C5817293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EB8106E-675B-4F10-8C94-EEF4B9852840}" type="slidenum">
              <a:rPr lang="en-US">
                <a:ea typeface="ＭＳ Ｐゴシック" pitchFamily="34" charset="-128"/>
              </a:rPr>
              <a:pPr/>
              <a:t>1</a:t>
            </a:fld>
            <a:endParaRPr lang="en-US">
              <a:ea typeface="ＭＳ Ｐゴシック" pitchFamily="34" charset="-128"/>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AF01D3B-0640-4E7B-B366-ABEF1FAE81D4}" type="slidenum">
              <a:rPr lang="en-US">
                <a:ea typeface="ＭＳ Ｐゴシック" pitchFamily="34" charset="-128"/>
              </a:rPr>
              <a:pPr/>
              <a:t>10</a:t>
            </a:fld>
            <a:endParaRPr lang="en-US">
              <a:ea typeface="ＭＳ Ｐゴシック" pitchFamily="34" charset="-128"/>
            </a:endParaRPr>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smtClean="0"/>
              <a:t>Sponges carry out basic functions, such as feeding and circulation, by moving water through their bodies.</a:t>
            </a:r>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8F3C6D6-EF87-4C4E-81BE-F906BD279D82}" type="slidenum">
              <a:rPr lang="en-US">
                <a:ea typeface="ＭＳ Ｐゴシック" pitchFamily="34" charset="-128"/>
              </a:rPr>
              <a:pPr/>
              <a:t>11</a:t>
            </a:fld>
            <a:endParaRPr lang="en-US">
              <a:ea typeface="ＭＳ Ｐゴシック" pitchFamily="34" charset="-128"/>
            </a:endParaRPr>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10B3F37-9700-41A8-9BC9-D87F2BA156A8}" type="slidenum">
              <a:rPr lang="en-US">
                <a:ea typeface="ＭＳ Ｐゴシック" pitchFamily="34" charset="-128"/>
              </a:rPr>
              <a:pPr/>
              <a:t>12</a:t>
            </a:fld>
            <a:endParaRPr lang="en-US">
              <a:ea typeface="ＭＳ Ｐゴシック" pitchFamily="34" charset="-128"/>
            </a:endParaRPr>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73E8408-5067-482D-AB44-AFA3F79B1F01}" type="slidenum">
              <a:rPr lang="en-US">
                <a:ea typeface="ＭＳ Ｐゴシック" pitchFamily="34" charset="-128"/>
              </a:rPr>
              <a:pPr/>
              <a:t>13</a:t>
            </a:fld>
            <a:endParaRPr lang="en-US">
              <a:ea typeface="ＭＳ Ｐゴシック" pitchFamily="34" charset="-128"/>
            </a:endParaRPr>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D83121D-3B24-47D5-B85F-CAD2CE16F86C}" type="slidenum">
              <a:rPr lang="en-US">
                <a:ea typeface="ＭＳ Ｐゴシック" pitchFamily="34" charset="-128"/>
              </a:rPr>
              <a:pPr/>
              <a:t>14</a:t>
            </a:fld>
            <a:endParaRPr lang="en-US">
              <a:ea typeface="ＭＳ Ｐゴシック" pitchFamily="34" charset="-128"/>
            </a:endParaRPr>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E0492DC-2A61-43A6-BAF2-D051208B9BB0}" type="slidenum">
              <a:rPr lang="en-US">
                <a:ea typeface="ＭＳ Ｐゴシック" pitchFamily="34" charset="-128"/>
              </a:rPr>
              <a:pPr/>
              <a:t>15</a:t>
            </a:fld>
            <a:endParaRPr lang="en-US">
              <a:ea typeface="ＭＳ Ｐゴシック" pitchFamily="34" charset="-128"/>
            </a:endParaRPr>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58AB919-EA25-417F-8279-F87997E8377C}" type="slidenum">
              <a:rPr lang="en-US">
                <a:ea typeface="ＭＳ Ｐゴシック" pitchFamily="34" charset="-128"/>
              </a:rPr>
              <a:pPr/>
              <a:t>16</a:t>
            </a:fld>
            <a:endParaRPr lang="en-US">
              <a:ea typeface="ＭＳ Ｐゴシック" pitchFamily="34" charset="-128"/>
            </a:endParaRPr>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B00D516-2CDD-4F2F-9442-6A8ACA4DC4B3}" type="slidenum">
              <a:rPr lang="en-US">
                <a:ea typeface="ＭＳ Ｐゴシック" pitchFamily="34" charset="-128"/>
              </a:rPr>
              <a:pPr/>
              <a:t>17</a:t>
            </a:fld>
            <a:endParaRPr lang="en-US">
              <a:ea typeface="ＭＳ Ｐゴシック" pitchFamily="34" charset="-128"/>
            </a:endParaRPr>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D8EF598-9950-41FA-85D1-B334DAA9D200}" type="slidenum">
              <a:rPr lang="en-US">
                <a:ea typeface="ＭＳ Ｐゴシック" pitchFamily="34" charset="-128"/>
              </a:rPr>
              <a:pPr/>
              <a:t>18</a:t>
            </a:fld>
            <a:endParaRPr lang="en-US">
              <a:ea typeface="ＭＳ Ｐゴシック" pitchFamily="34" charset="-128"/>
            </a:endParaRPr>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CA2CE0-9287-43CC-B00F-2E00E7D6982D}" type="slidenum">
              <a:rPr lang="en-US">
                <a:ea typeface="ＭＳ Ｐゴシック" pitchFamily="34" charset="-128"/>
              </a:rPr>
              <a:pPr/>
              <a:t>19</a:t>
            </a:fld>
            <a:endParaRPr lang="en-US">
              <a:ea typeface="ＭＳ Ｐゴシック" pitchFamily="34" charset="-128"/>
            </a:endParaRPr>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1E4CFBB-7657-4F15-8FFA-631FB2F0FE83}" type="slidenum">
              <a:rPr lang="en-US">
                <a:ea typeface="ＭＳ Ｐゴシック" pitchFamily="34" charset="-128"/>
              </a:rPr>
              <a:pPr/>
              <a:t>2</a:t>
            </a:fld>
            <a:endParaRPr lang="en-US">
              <a:ea typeface="ＭＳ Ｐゴシック" pitchFamily="34"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Photo Credit: Fred McConnaughey/Photo Researchers, Inc.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E4FBD5D-77FC-41D4-9FAE-8AC09A253878}" type="slidenum">
              <a:rPr lang="en-US">
                <a:ea typeface="ＭＳ Ｐゴシック" pitchFamily="34" charset="-128"/>
              </a:rPr>
              <a:pPr/>
              <a:t>20</a:t>
            </a:fld>
            <a:endParaRPr lang="en-US">
              <a:ea typeface="ＭＳ Ｐゴシック" pitchFamily="34" charset="-128"/>
            </a:endParaRPr>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65137BF-9F0C-4896-95F1-015C56027F8A}" type="slidenum">
              <a:rPr lang="en-US">
                <a:ea typeface="ＭＳ Ｐゴシック" pitchFamily="34" charset="-128"/>
              </a:rPr>
              <a:pPr/>
              <a:t>3</a:t>
            </a:fld>
            <a:endParaRPr lang="en-US">
              <a:ea typeface="ＭＳ Ｐゴシック" pitchFamily="34" charset="-128"/>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989583D-AB0F-464D-92EB-80BA2B7047E1}" type="slidenum">
              <a:rPr lang="en-US">
                <a:ea typeface="ＭＳ Ｐゴシック" pitchFamily="34" charset="-128"/>
              </a:rPr>
              <a:pPr/>
              <a:t>4</a:t>
            </a:fld>
            <a:endParaRPr lang="en-US">
              <a:ea typeface="ＭＳ Ｐゴシック" pitchFamily="34" charset="-128"/>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80CCCC6-888E-4616-BF59-DCC7639156ED}" type="slidenum">
              <a:rPr lang="en-US">
                <a:ea typeface="ＭＳ Ｐゴシック" pitchFamily="34" charset="-128"/>
              </a:rPr>
              <a:pPr/>
              <a:t>5</a:t>
            </a:fld>
            <a:endParaRPr lang="en-US">
              <a:ea typeface="ＭＳ Ｐゴシック" pitchFamily="34" charset="-128"/>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A88D7C0-9482-4E8D-A262-320DA9289056}" type="slidenum">
              <a:rPr lang="en-US">
                <a:ea typeface="ＭＳ Ｐゴシック" pitchFamily="34" charset="-128"/>
              </a:rPr>
              <a:pPr/>
              <a:t>6</a:t>
            </a:fld>
            <a:endParaRPr lang="en-US">
              <a:ea typeface="ＭＳ Ｐゴシック" pitchFamily="34" charset="-128"/>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b="1" smtClean="0"/>
              <a:t>Sponges carry out basic functions, such as feeding and circulation, by moving water through their bodies.</a:t>
            </a:r>
            <a:r>
              <a:rPr 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983E62E-977B-432E-8073-B88D53BABACB}" type="slidenum">
              <a:rPr lang="en-US">
                <a:ea typeface="ＭＳ Ｐゴシック" pitchFamily="34" charset="-128"/>
              </a:rPr>
              <a:pPr/>
              <a:t>7</a:t>
            </a:fld>
            <a:endParaRPr lang="en-US">
              <a:ea typeface="ＭＳ Ｐゴシック" pitchFamily="34" charset="-128"/>
            </a:endParaRPr>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b="1" smtClean="0"/>
              <a:t>Sponges carry out basic functions, such as feeding and circulation, by moving water through their bodies.</a:t>
            </a:r>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6930EEF-0BB2-464E-98BF-712C92A5DC22}" type="slidenum">
              <a:rPr lang="en-US">
                <a:ea typeface="ＭＳ Ｐゴシック" pitchFamily="34" charset="-128"/>
              </a:rPr>
              <a:pPr/>
              <a:t>8</a:t>
            </a:fld>
            <a:endParaRPr lang="en-US">
              <a:ea typeface="ＭＳ Ｐゴシック" pitchFamily="34" charset="-128"/>
            </a:endParaRPr>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b="1" smtClean="0"/>
              <a:t>Sponges carry out basic functions, such as feeding and circulation, by moving water through their bodies.</a:t>
            </a:r>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27EFE4F-E3A0-401D-85A4-7CB5A37EB018}" type="slidenum">
              <a:rPr lang="en-US">
                <a:ea typeface="ＭＳ Ｐゴシック" pitchFamily="34" charset="-128"/>
              </a:rPr>
              <a:pPr/>
              <a:t>9</a:t>
            </a:fld>
            <a:endParaRPr lang="en-US">
              <a:ea typeface="ＭＳ Ｐゴシック" pitchFamily="34" charset="-128"/>
            </a:endParaRPr>
          </a:p>
        </p:txBody>
      </p:sp>
      <p:sp>
        <p:nvSpPr>
          <p:cNvPr id="47107" name="Rectangle 1026"/>
          <p:cNvSpPr>
            <a:spLocks noRot="1" noChangeArrowheads="1" noTextEdit="1"/>
          </p:cNvSpPr>
          <p:nvPr>
            <p:ph type="sldImg"/>
          </p:nvPr>
        </p:nvSpPr>
        <p:spPr>
          <a:ln/>
        </p:spPr>
      </p:sp>
      <p:sp>
        <p:nvSpPr>
          <p:cNvPr id="47108" name="Rectangle 1027"/>
          <p:cNvSpPr>
            <a:spLocks noGrp="1" noChangeArrowheads="1"/>
          </p:cNvSpPr>
          <p:nvPr>
            <p:ph type="body" idx="1"/>
          </p:nvPr>
        </p:nvSpPr>
        <p:spPr>
          <a:noFill/>
          <a:ln/>
        </p:spPr>
        <p:txBody>
          <a:bodyPr/>
          <a:lstStyle/>
          <a:p>
            <a:pPr eaLnBrk="1" hangingPunct="1"/>
            <a:r>
              <a:rPr lang="en-US" b="1" smtClean="0"/>
              <a:t>Sponges carry out basic functions, such as feeding and circulation, by moving water through their bodies.</a:t>
            </a:r>
            <a:r>
              <a:rPr lang="en-US" smtClean="0"/>
              <a:t> Choanocytes use flagella to move water through pores in the wall of the sponge and out through the osculum. As water moves through the sponge, food particles are filtered from the water, and wastes are removed from the sponge.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0"/>
            <a:ext cx="21605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3293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0" y="2741613"/>
            <a:ext cx="9144000" cy="609600"/>
          </a:xfrm>
        </p:spPr>
        <p:txBody>
          <a:bodyPr anchorCtr="1"/>
          <a:lstStyle>
            <a:lvl1pPr algn="ctr" fontAlgn="ctr">
              <a:defRPr sz="4000" b="1">
                <a:solidFill>
                  <a:srgbClr val="FF0000"/>
                </a:solidFill>
                <a:latin typeface="Arial" charset="0"/>
              </a:defRPr>
            </a:lvl1pPr>
          </a:lstStyle>
          <a:p>
            <a:r>
              <a:rPr lang="en-US"/>
              <a:t>End of Section</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BB5BBEF7-9C4C-4C7F-B2D6-C71F5C32CEEE}"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CE934A7-A51F-4B29-89A6-3D2C8A3C7A28}"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88A4228-2183-41B5-8C01-F181C35C701B}"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86D39831-706E-4ED1-AAB3-288E83909960}"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04F1C8C4-9A0D-4A98-AF00-44692507DAA7}"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07EBB61F-E046-4329-AEA9-02AB3E06BB89}"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F912538-4F0C-4FC3-BA7F-B9D3C3C5BA1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A5A641A-51AC-49D8-832A-577523CAA575}"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6C729A5-349D-4D0A-9A7F-D17D286EEA0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724EECFF-C23A-473F-AC09-73365B8C4021}"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0"/>
            <a:ext cx="21605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3293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35927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4725" y="1095375"/>
            <a:ext cx="435927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50081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35927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4725" y="1095375"/>
            <a:ext cx="435927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6263" y="0"/>
            <a:ext cx="22177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50081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97350"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95375"/>
            <a:ext cx="4197350"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0"/>
          <p:cNvSpPr>
            <a:spLocks noGrp="1" noChangeArrowheads="1"/>
          </p:cNvSpPr>
          <p:nvPr>
            <p:ph type="dt" sz="half" idx="10"/>
          </p:nvPr>
        </p:nvSpPr>
        <p:spPr>
          <a:ln/>
        </p:spPr>
        <p:txBody>
          <a:bodyPr/>
          <a:lstStyle>
            <a:lvl1pPr>
              <a:defRPr/>
            </a:lvl1pPr>
          </a:lstStyle>
          <a:p>
            <a:pPr>
              <a:defRPr/>
            </a:pPr>
            <a:endParaRPr lang="en-US"/>
          </a:p>
        </p:txBody>
      </p:sp>
      <p:sp>
        <p:nvSpPr>
          <p:cNvPr id="6"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0"/>
          <p:cNvSpPr>
            <a:spLocks noGrp="1" noChangeArrowheads="1"/>
          </p:cNvSpPr>
          <p:nvPr>
            <p:ph type="dt" sz="half" idx="10"/>
          </p:nvPr>
        </p:nvSpPr>
        <p:spPr>
          <a:ln/>
        </p:spPr>
        <p:txBody>
          <a:bodyPr/>
          <a:lstStyle>
            <a:lvl1pPr>
              <a:defRPr/>
            </a:lvl1pPr>
          </a:lstStyle>
          <a:p>
            <a:pPr>
              <a:defRPr/>
            </a:pPr>
            <a:endParaRPr lang="en-US"/>
          </a:p>
        </p:txBody>
      </p:sp>
      <p:sp>
        <p:nvSpPr>
          <p:cNvPr id="8"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0"/>
          <p:cNvSpPr>
            <a:spLocks noGrp="1" noChangeArrowheads="1"/>
          </p:cNvSpPr>
          <p:nvPr>
            <p:ph type="dt" sz="half" idx="10"/>
          </p:nvPr>
        </p:nvSpPr>
        <p:spPr>
          <a:ln/>
        </p:spPr>
        <p:txBody>
          <a:bodyPr/>
          <a:lstStyle>
            <a:lvl1pPr>
              <a:defRPr/>
            </a:lvl1pPr>
          </a:lstStyle>
          <a:p>
            <a:pPr>
              <a:defRPr/>
            </a:pPr>
            <a:endParaRPr lang="en-US"/>
          </a:p>
        </p:txBody>
      </p:sp>
      <p:sp>
        <p:nvSpPr>
          <p:cNvPr id="4"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a:ln/>
        </p:spPr>
        <p:txBody>
          <a:bodyPr/>
          <a:lstStyle>
            <a:lvl1pPr>
              <a:defRPr/>
            </a:lvl1pPr>
          </a:lstStyle>
          <a:p>
            <a:pPr>
              <a:defRPr/>
            </a:pPr>
            <a:endParaRPr lang="en-US"/>
          </a:p>
        </p:txBody>
      </p:sp>
      <p:sp>
        <p:nvSpPr>
          <p:cNvPr id="3"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a:p>
        </p:txBody>
      </p:sp>
      <p:sp>
        <p:nvSpPr>
          <p:cNvPr id="6"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a:p>
        </p:txBody>
      </p:sp>
      <p:sp>
        <p:nvSpPr>
          <p:cNvPr id="6"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0"/>
            <a:ext cx="2136775"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257925"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0"/>
          <p:cNvSpPr>
            <a:spLocks noGrp="1" noChangeArrowheads="1"/>
          </p:cNvSpPr>
          <p:nvPr>
            <p:ph type="dt" sz="half" idx="10"/>
          </p:nvPr>
        </p:nvSpPr>
        <p:spPr>
          <a:ln/>
        </p:spPr>
        <p:txBody>
          <a:bodyPr/>
          <a:lstStyle>
            <a:lvl1pPr>
              <a:defRPr/>
            </a:lvl1pPr>
          </a:lstStyle>
          <a:p>
            <a:pPr>
              <a:defRPr/>
            </a:pPr>
            <a:endParaRPr lang="en-US"/>
          </a:p>
        </p:txBody>
      </p:sp>
      <p:sp>
        <p:nvSpPr>
          <p:cNvPr id="6"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0"/>
          <p:cNvSpPr>
            <a:spLocks noGrp="1" noChangeArrowheads="1"/>
          </p:cNvSpPr>
          <p:nvPr>
            <p:ph type="dt" sz="half" idx="10"/>
          </p:nvPr>
        </p:nvSpPr>
        <p:spPr>
          <a:ln/>
        </p:spPr>
        <p:txBody>
          <a:bodyPr/>
          <a:lstStyle>
            <a:lvl1pPr>
              <a:defRPr/>
            </a:lvl1pPr>
          </a:lstStyle>
          <a:p>
            <a:pPr>
              <a:defRPr/>
            </a:pPr>
            <a:endParaRPr lang="en-US"/>
          </a:p>
        </p:txBody>
      </p:sp>
      <p:sp>
        <p:nvSpPr>
          <p:cNvPr id="8"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0"/>
          <p:cNvSpPr>
            <a:spLocks noGrp="1" noChangeArrowheads="1"/>
          </p:cNvSpPr>
          <p:nvPr>
            <p:ph type="dt" sz="half" idx="10"/>
          </p:nvPr>
        </p:nvSpPr>
        <p:spPr>
          <a:ln/>
        </p:spPr>
        <p:txBody>
          <a:bodyPr/>
          <a:lstStyle>
            <a:lvl1pPr>
              <a:defRPr/>
            </a:lvl1pPr>
          </a:lstStyle>
          <a:p>
            <a:pPr>
              <a:defRPr/>
            </a:pPr>
            <a:endParaRPr lang="en-US"/>
          </a:p>
        </p:txBody>
      </p:sp>
      <p:sp>
        <p:nvSpPr>
          <p:cNvPr id="4"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0"/>
          <p:cNvSpPr>
            <a:spLocks noGrp="1" noChangeArrowheads="1"/>
          </p:cNvSpPr>
          <p:nvPr>
            <p:ph type="dt" sz="half" idx="10"/>
          </p:nvPr>
        </p:nvSpPr>
        <p:spPr>
          <a:ln/>
        </p:spPr>
        <p:txBody>
          <a:bodyPr/>
          <a:lstStyle>
            <a:lvl1pPr>
              <a:defRPr/>
            </a:lvl1pPr>
          </a:lstStyle>
          <a:p>
            <a:pPr>
              <a:defRPr/>
            </a:pPr>
            <a:endParaRPr lang="en-US"/>
          </a:p>
        </p:txBody>
      </p:sp>
      <p:sp>
        <p:nvSpPr>
          <p:cNvPr id="3"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a:p>
        </p:txBody>
      </p:sp>
      <p:sp>
        <p:nvSpPr>
          <p:cNvPr id="6"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0"/>
          <p:cNvSpPr>
            <a:spLocks noGrp="1" noChangeArrowheads="1"/>
          </p:cNvSpPr>
          <p:nvPr>
            <p:ph type="dt" sz="half" idx="10"/>
          </p:nvPr>
        </p:nvSpPr>
        <p:spPr>
          <a:ln/>
        </p:spPr>
        <p:txBody>
          <a:bodyPr/>
          <a:lstStyle>
            <a:lvl1pPr>
              <a:defRPr/>
            </a:lvl1pPr>
          </a:lstStyle>
          <a:p>
            <a:pPr>
              <a:defRPr/>
            </a:pPr>
            <a:endParaRPr lang="en-US"/>
          </a:p>
        </p:txBody>
      </p:sp>
      <p:sp>
        <p:nvSpPr>
          <p:cNvPr id="6"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0"/>
            <a:ext cx="21605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3293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0"/>
          <p:cNvSpPr>
            <a:spLocks noGrp="1" noChangeArrowheads="1"/>
          </p:cNvSpPr>
          <p:nvPr>
            <p:ph type="dt" sz="half" idx="10"/>
          </p:nvPr>
        </p:nvSpPr>
        <p:spPr>
          <a:ln/>
        </p:spPr>
        <p:txBody>
          <a:bodyPr/>
          <a:lstStyle>
            <a:lvl1pPr>
              <a:defRPr/>
            </a:lvl1pPr>
          </a:lstStyle>
          <a:p>
            <a:pPr>
              <a:defRPr/>
            </a:pPr>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1032"/>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0"/>
            <a:ext cx="21605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3293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0"/>
            <a:ext cx="21605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3293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9"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5"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4"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7"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0"/>
            <a:ext cx="21605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3293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Copyright Pearson Prentice Hall</a:t>
            </a:r>
          </a:p>
        </p:txBody>
      </p:sp>
      <p:sp>
        <p:nvSpPr>
          <p:cNvPr id="6" name="Rectangle 8"/>
          <p:cNvSpPr>
            <a:spLocks noGrp="1" noChangeArrowheads="1"/>
          </p:cNvSpPr>
          <p:nvPr>
            <p:ph type="sldNum" sz="quarter" idx="12"/>
          </p:nvPr>
        </p:nvSpPr>
        <p:spPr>
          <a:ln/>
        </p:spPr>
        <p:txBody>
          <a:bodyPr/>
          <a:lstStyle>
            <a:lvl1pPr>
              <a:defRPr/>
            </a:lvl1pPr>
          </a:lstStyle>
          <a:p>
            <a:pPr>
              <a:defRPr/>
            </a:pPr>
            <a:r>
              <a:rPr lang="en-US"/>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3.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4.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11.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0.jpeg"/><Relationship Id="rId18" Type="http://schemas.openxmlformats.org/officeDocument/2006/relationships/image" Target="../media/image1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hyperlink" Target="Resources/ch26_sectn02_quiz.qtb" TargetMode="External"/><Relationship Id="rId2" Type="http://schemas.openxmlformats.org/officeDocument/2006/relationships/slideLayout" Target="../slideLayouts/slideLayout134.xml"/><Relationship Id="rId16" Type="http://schemas.openxmlformats.org/officeDocument/2006/relationships/image" Target="../media/image12.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1.pn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0.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media/image11.png"/><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7.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6" Type="http://schemas.openxmlformats.org/officeDocument/2006/relationships/image" Target="../media/image3.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4.jpe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6.png"/><Relationship Id="rId2" Type="http://schemas.openxmlformats.org/officeDocument/2006/relationships/slideLayout" Target="../slideLayouts/slideLayout68.xml"/><Relationship Id="rId16"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3.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3.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jpe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a:ln w="9525">
            <a:noFill/>
            <a:miter lim="800000"/>
            <a:headEnd/>
            <a:tailEnd/>
          </a:ln>
        </p:spPr>
      </p:pic>
      <p:pic>
        <p:nvPicPr>
          <p:cNvPr id="1027"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1217541" name="Rectangle 5"/>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1217542" name="Rectangle 6"/>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1217543" name="Rectangle 7"/>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1217544"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Bef>
                <a:spcPct val="100000"/>
              </a:spcBef>
              <a:spcAft>
                <a:spcPct val="75000"/>
              </a:spcAft>
              <a:tabLst>
                <a:tab pos="1828800" algn="l"/>
              </a:tabLst>
              <a:defRPr/>
            </a:pPr>
            <a:endParaRPr lang="en-US" sz="3200">
              <a:solidFill>
                <a:srgbClr val="000080"/>
              </a:solidFill>
            </a:endParaRPr>
          </a:p>
        </p:txBody>
      </p:sp>
      <p:sp>
        <p:nvSpPr>
          <p:cNvPr id="1217545" name="Rectangle 9"/>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1217546" name="Text Box 10"/>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1217547" name="Text Box 11"/>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1217548" name="Rectangle 12">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036" name="Rectangle 16"/>
          <p:cNvSpPr>
            <a:spLocks noGrp="1" noChangeArrowheads="1"/>
          </p:cNvSpPr>
          <p:nvPr>
            <p:ph type="title"/>
          </p:nvPr>
        </p:nvSpPr>
        <p:spPr bwMode="auto">
          <a:xfrm>
            <a:off x="1638300" y="0"/>
            <a:ext cx="6551613" cy="1260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BIOLOGY</a:t>
            </a:r>
          </a:p>
        </p:txBody>
      </p:sp>
      <p:pic>
        <p:nvPicPr>
          <p:cNvPr id="1037" name="Picture 17" descr="logo_ph"/>
          <p:cNvPicPr>
            <a:picLocks noChangeAspect="1" noChangeArrowheads="1"/>
          </p:cNvPicPr>
          <p:nvPr/>
        </p:nvPicPr>
        <p:blipFill>
          <a:blip r:embed="rId15" cstate="print"/>
          <a:srcRect/>
          <a:stretch>
            <a:fillRect/>
          </a:stretch>
        </p:blipFill>
        <p:spPr bwMode="auto">
          <a:xfrm>
            <a:off x="161925" y="6267450"/>
            <a:ext cx="588963" cy="446088"/>
          </a:xfrm>
          <a:prstGeom prst="rect">
            <a:avLst/>
          </a:prstGeom>
          <a:noFill/>
          <a:ln w="9525">
            <a:noFill/>
            <a:miter lim="800000"/>
            <a:headEnd/>
            <a:tailEnd/>
          </a:ln>
        </p:spPr>
      </p:pic>
      <p:sp>
        <p:nvSpPr>
          <p:cNvPr id="1217554" name="Rectangle 18"/>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63758021-5FAD-48F1-BAAF-8B62AFA53C01}"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ea typeface="ＭＳ Ｐゴシック" pitchFamily="34" charset="-128"/>
        </a:defRPr>
      </a:lvl2pPr>
      <a:lvl3pPr algn="l" rtl="0" eaLnBrk="0" fontAlgn="base" hangingPunct="0">
        <a:spcBef>
          <a:spcPct val="0"/>
        </a:spcBef>
        <a:spcAft>
          <a:spcPct val="0"/>
        </a:spcAft>
        <a:defRPr b="1">
          <a:solidFill>
            <a:schemeClr val="bg1"/>
          </a:solidFill>
          <a:latin typeface="Arial" charset="0"/>
          <a:ea typeface="ＭＳ Ｐゴシック" pitchFamily="34" charset="-128"/>
        </a:defRPr>
      </a:lvl3pPr>
      <a:lvl4pPr algn="l" rtl="0" eaLnBrk="0" fontAlgn="base" hangingPunct="0">
        <a:spcBef>
          <a:spcPct val="0"/>
        </a:spcBef>
        <a:spcAft>
          <a:spcPct val="0"/>
        </a:spcAft>
        <a:defRPr b="1">
          <a:solidFill>
            <a:schemeClr val="bg1"/>
          </a:solidFill>
          <a:latin typeface="Arial" charset="0"/>
          <a:ea typeface="ＭＳ Ｐゴシック" pitchFamily="34" charset="-128"/>
        </a:defRPr>
      </a:lvl4pPr>
      <a:lvl5pPr algn="l" rtl="0" eaLnBrk="0" fontAlgn="base" hangingPunct="0">
        <a:spcBef>
          <a:spcPct val="0"/>
        </a:spcBef>
        <a:spcAft>
          <a:spcPct val="0"/>
        </a:spcAft>
        <a:defRPr b="1">
          <a:solidFill>
            <a:schemeClr val="bg1"/>
          </a:solidFill>
          <a:latin typeface="Arial" charset="0"/>
          <a:ea typeface="ＭＳ Ｐゴシック" pitchFamily="34" charset="-128"/>
        </a:defRPr>
      </a:lvl5pPr>
      <a:lvl6pPr marL="457200" algn="l" rtl="0" fontAlgn="base">
        <a:spcBef>
          <a:spcPct val="0"/>
        </a:spcBef>
        <a:spcAft>
          <a:spcPct val="0"/>
        </a:spcAft>
        <a:defRPr b="1">
          <a:solidFill>
            <a:schemeClr val="bg1"/>
          </a:solidFill>
          <a:latin typeface="Arial" charset="0"/>
          <a:ea typeface="ＭＳ Ｐゴシック" pitchFamily="34" charset="-128"/>
        </a:defRPr>
      </a:lvl6pPr>
      <a:lvl7pPr marL="914400" algn="l" rtl="0" fontAlgn="base">
        <a:spcBef>
          <a:spcPct val="0"/>
        </a:spcBef>
        <a:spcAft>
          <a:spcPct val="0"/>
        </a:spcAft>
        <a:defRPr b="1">
          <a:solidFill>
            <a:schemeClr val="bg1"/>
          </a:solidFill>
          <a:latin typeface="Arial" charset="0"/>
          <a:ea typeface="ＭＳ Ｐゴシック" pitchFamily="34" charset="-128"/>
        </a:defRPr>
      </a:lvl7pPr>
      <a:lvl8pPr marL="1371600" algn="l" rtl="0" fontAlgn="base">
        <a:spcBef>
          <a:spcPct val="0"/>
        </a:spcBef>
        <a:spcAft>
          <a:spcPct val="0"/>
        </a:spcAft>
        <a:defRPr b="1">
          <a:solidFill>
            <a:schemeClr val="bg1"/>
          </a:solidFill>
          <a:latin typeface="Arial" charset="0"/>
          <a:ea typeface="ＭＳ Ｐゴシック" pitchFamily="34" charset="-128"/>
        </a:defRPr>
      </a:lvl8pPr>
      <a:lvl9pPr marL="1828800" algn="l" rtl="0" fontAlgn="base">
        <a:spcBef>
          <a:spcPct val="0"/>
        </a:spcBef>
        <a:spcAft>
          <a:spcPct val="0"/>
        </a:spcAft>
        <a:defRPr b="1">
          <a:solidFill>
            <a:schemeClr val="bg1"/>
          </a:solidFill>
          <a:latin typeface="Arial" charset="0"/>
          <a:ea typeface="ＭＳ Ｐゴシック" pitchFamily="34" charset="-128"/>
        </a:defRPr>
      </a:lvl9pPr>
    </p:titleStyle>
    <p:bodyStyle>
      <a:lvl1pPr marL="342900" indent="-342900" algn="l" rtl="0" eaLnBrk="0" fontAlgn="base" hangingPunct="0">
        <a:spcBef>
          <a:spcPct val="100000"/>
        </a:spcBef>
        <a:spcAft>
          <a:spcPct val="75000"/>
        </a:spcAft>
        <a:tabLst>
          <a:tab pos="1828800" algn="l"/>
        </a:tabLst>
        <a:defRPr sz="3200" b="1">
          <a:solidFill>
            <a:srgbClr val="000080"/>
          </a:solidFill>
          <a:latin typeface="+mn-lt"/>
          <a:ea typeface="+mn-ea"/>
          <a:cs typeface="+mn-cs"/>
        </a:defRPr>
      </a:lvl1pPr>
      <a:lvl2pPr marL="1206500" indent="-749300" algn="l" rtl="0" eaLnBrk="0" fontAlgn="base" hangingPunct="0">
        <a:spcBef>
          <a:spcPct val="100000"/>
        </a:spcBef>
        <a:spcAft>
          <a:spcPct val="25000"/>
        </a:spcAft>
        <a:tabLst>
          <a:tab pos="1828800" algn="l"/>
        </a:tabLst>
        <a:defRPr sz="2800" b="1">
          <a:solidFill>
            <a:srgbClr val="006400"/>
          </a:solidFill>
          <a:latin typeface="+mn-lt"/>
          <a:ea typeface="+mn-ea"/>
        </a:defRPr>
      </a:lvl2pPr>
      <a:lvl3pPr marL="1557338" indent="-236538" algn="l" rtl="0" eaLnBrk="0" fontAlgn="base" hangingPunct="0">
        <a:spcBef>
          <a:spcPct val="0"/>
        </a:spcBef>
        <a:spcAft>
          <a:spcPct val="25000"/>
        </a:spcAft>
        <a:buSzPct val="125000"/>
        <a:buChar char="•"/>
        <a:tabLst>
          <a:tab pos="1828800" algn="l"/>
        </a:tabLst>
        <a:defRPr sz="2800">
          <a:solidFill>
            <a:schemeClr val="tx1"/>
          </a:solidFill>
          <a:latin typeface="+mn-lt"/>
          <a:ea typeface="+mn-ea"/>
        </a:defRPr>
      </a:lvl3pPr>
      <a:lvl4pPr marL="1671638" indent="-300038" algn="l" rtl="0" eaLnBrk="0" fontAlgn="base" hangingPunct="0">
        <a:spcBef>
          <a:spcPct val="0"/>
        </a:spcBef>
        <a:spcAft>
          <a:spcPct val="25000"/>
        </a:spcAft>
        <a:tabLst>
          <a:tab pos="1828800" algn="l"/>
        </a:tabLst>
        <a:defRPr sz="2800">
          <a:solidFill>
            <a:schemeClr val="tx1"/>
          </a:solidFill>
          <a:latin typeface="+mn-lt"/>
          <a:ea typeface="+mn-ea"/>
        </a:defRPr>
      </a:lvl4pPr>
      <a:lvl5pPr marL="2465388" indent="-228600" algn="l" rtl="0" eaLnBrk="0" fontAlgn="base" hangingPunct="0">
        <a:spcBef>
          <a:spcPct val="0"/>
        </a:spcBef>
        <a:spcAft>
          <a:spcPct val="5000"/>
        </a:spcAft>
        <a:buChar char="»"/>
        <a:tabLst>
          <a:tab pos="1828800" algn="l"/>
        </a:tabLst>
        <a:defRPr sz="3200">
          <a:solidFill>
            <a:schemeClr val="tx1"/>
          </a:solidFill>
          <a:latin typeface="+mn-lt"/>
          <a:ea typeface="+mn-ea"/>
        </a:defRPr>
      </a:lvl5pPr>
      <a:lvl6pPr marL="2922588" indent="-228600" algn="l" rtl="0" fontAlgn="base">
        <a:spcBef>
          <a:spcPct val="0"/>
        </a:spcBef>
        <a:spcAft>
          <a:spcPct val="5000"/>
        </a:spcAft>
        <a:buChar char="»"/>
        <a:tabLst>
          <a:tab pos="1828800" algn="l"/>
        </a:tabLst>
        <a:defRPr sz="3200">
          <a:solidFill>
            <a:schemeClr val="tx1"/>
          </a:solidFill>
          <a:latin typeface="+mn-lt"/>
          <a:ea typeface="+mn-ea"/>
        </a:defRPr>
      </a:lvl6pPr>
      <a:lvl7pPr marL="3379788" indent="-228600" algn="l" rtl="0" fontAlgn="base">
        <a:spcBef>
          <a:spcPct val="0"/>
        </a:spcBef>
        <a:spcAft>
          <a:spcPct val="5000"/>
        </a:spcAft>
        <a:buChar char="»"/>
        <a:tabLst>
          <a:tab pos="1828800" algn="l"/>
        </a:tabLst>
        <a:defRPr sz="3200">
          <a:solidFill>
            <a:schemeClr val="tx1"/>
          </a:solidFill>
          <a:latin typeface="+mn-lt"/>
          <a:ea typeface="+mn-ea"/>
        </a:defRPr>
      </a:lvl7pPr>
      <a:lvl8pPr marL="3836988" indent="-228600" algn="l" rtl="0" fontAlgn="base">
        <a:spcBef>
          <a:spcPct val="0"/>
        </a:spcBef>
        <a:spcAft>
          <a:spcPct val="5000"/>
        </a:spcAft>
        <a:buChar char="»"/>
        <a:tabLst>
          <a:tab pos="1828800" algn="l"/>
        </a:tabLst>
        <a:defRPr sz="3200">
          <a:solidFill>
            <a:schemeClr val="tx1"/>
          </a:solidFill>
          <a:latin typeface="+mn-lt"/>
          <a:ea typeface="+mn-ea"/>
        </a:defRPr>
      </a:lvl8pPr>
      <a:lvl9pPr marL="4294188" indent="-228600" algn="l" rtl="0" fontAlgn="base">
        <a:spcBef>
          <a:spcPct val="0"/>
        </a:spcBef>
        <a:spcAft>
          <a:spcPct val="5000"/>
        </a:spcAft>
        <a:buChar char="»"/>
        <a:tabLst>
          <a:tab pos="1828800" algn="l"/>
        </a:tabLst>
        <a:defRPr sz="3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9" descr="movie"/>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243"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10244" name="Rectangle 4"/>
          <p:cNvSpPr>
            <a:spLocks noGrp="1" noChangeArrowheads="1"/>
          </p:cNvSpPr>
          <p:nvPr>
            <p:ph type="title"/>
          </p:nvPr>
        </p:nvSpPr>
        <p:spPr bwMode="auto">
          <a:xfrm>
            <a:off x="41132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5"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8086"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558087"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558088"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558089"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defRPr/>
            </a:pPr>
            <a:endParaRPr lang="en-US" sz="3200">
              <a:solidFill>
                <a:srgbClr val="000080"/>
              </a:solidFill>
            </a:endParaRPr>
          </a:p>
        </p:txBody>
      </p:sp>
      <p:sp>
        <p:nvSpPr>
          <p:cNvPr id="558090"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558091"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558093" name="Text Box 13"/>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558094" name="Rectangle 14">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558095" name="Rectangle 15"/>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10255" name="Picture 16" descr="arrow"/>
          <p:cNvPicPr>
            <a:picLocks noChangeAspect="1" noChangeArrowheads="1"/>
          </p:cNvPicPr>
          <p:nvPr/>
        </p:nvPicPr>
        <p:blipFill>
          <a:blip r:embed="rId15" cstate="print"/>
          <a:srcRect/>
          <a:stretch>
            <a:fillRect/>
          </a:stretch>
        </p:blipFill>
        <p:spPr bwMode="auto">
          <a:xfrm>
            <a:off x="3836988" y="101600"/>
            <a:ext cx="317500" cy="190500"/>
          </a:xfrm>
          <a:prstGeom prst="rect">
            <a:avLst/>
          </a:prstGeom>
          <a:noFill/>
          <a:ln w="9525">
            <a:noFill/>
            <a:miter lim="800000"/>
            <a:headEnd/>
            <a:tailEnd/>
          </a:ln>
        </p:spPr>
      </p:pic>
      <p:pic>
        <p:nvPicPr>
          <p:cNvPr id="10256" name="Picture 17"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a:ln w="9525">
            <a:noFill/>
            <a:miter lim="800000"/>
            <a:headEnd/>
            <a:tailEnd/>
          </a:ln>
        </p:spPr>
      </p:pic>
      <p:sp>
        <p:nvSpPr>
          <p:cNvPr id="558101" name="Rectangle 21"/>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5EA8E1F0-5BD5-4DFE-8F1C-277E7DAA840B}"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defRPr sz="3200" b="1">
          <a:solidFill>
            <a:srgbClr val="000080"/>
          </a:solidFill>
          <a:latin typeface="+mn-lt"/>
          <a:ea typeface="+mn-ea"/>
          <a:cs typeface="+mn-cs"/>
        </a:defRPr>
      </a:lvl1pPr>
      <a:lvl2pPr marL="114300" indent="342900" algn="l" rtl="0" eaLnBrk="0" fontAlgn="base" hangingPunct="0">
        <a:lnSpc>
          <a:spcPct val="85000"/>
        </a:lnSpc>
        <a:spcBef>
          <a:spcPct val="0"/>
        </a:spcBef>
        <a:spcAft>
          <a:spcPct val="50000"/>
        </a:spcAft>
        <a:defRPr sz="2800" b="1">
          <a:solidFill>
            <a:srgbClr val="006400"/>
          </a:solidFill>
          <a:latin typeface="+mn-lt"/>
          <a:ea typeface="+mn-ea"/>
        </a:defRPr>
      </a:lvl2pPr>
      <a:lvl3pPr marL="400050" indent="514350" algn="l" rtl="0" eaLnBrk="0" fontAlgn="base" hangingPunct="0">
        <a:spcBef>
          <a:spcPct val="35000"/>
        </a:spcBef>
        <a:spcAft>
          <a:spcPct val="25000"/>
        </a:spcAft>
        <a:buFont typeface="Arial" charset="0"/>
        <a:defRPr sz="2800">
          <a:solidFill>
            <a:schemeClr val="tx1"/>
          </a:solidFill>
          <a:latin typeface="+mn-lt"/>
          <a:ea typeface="+mn-ea"/>
        </a:defRPr>
      </a:lvl3pPr>
      <a:lvl4pPr marL="914400" indent="-231775" algn="l" rtl="0" eaLnBrk="0" fontAlgn="base" hangingPunct="0">
        <a:spcBef>
          <a:spcPct val="35000"/>
        </a:spcBef>
        <a:spcAft>
          <a:spcPct val="25000"/>
        </a:spcAft>
        <a:buSzPct val="125000"/>
        <a:buChar char="•"/>
        <a:defRPr sz="2800">
          <a:solidFill>
            <a:schemeClr val="tx1"/>
          </a:solidFill>
          <a:latin typeface="+mn-lt"/>
          <a:ea typeface="+mn-ea"/>
        </a:defRPr>
      </a:lvl4pPr>
      <a:lvl5pPr marL="1252538" indent="3175" algn="l" rtl="0" eaLnBrk="0" fontAlgn="base" hangingPunct="0">
        <a:spcBef>
          <a:spcPct val="35000"/>
        </a:spcBef>
        <a:spcAft>
          <a:spcPct val="25000"/>
        </a:spcAft>
        <a:buSzPct val="125000"/>
        <a:buFont typeface="Wingdings" pitchFamily="2"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2"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2"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2"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2"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a:ln w="9525">
            <a:noFill/>
            <a:miter lim="800000"/>
            <a:headEnd/>
            <a:tailEnd/>
          </a:ln>
        </p:spPr>
      </p:pic>
      <p:sp>
        <p:nvSpPr>
          <p:cNvPr id="487427"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1268" name="Rectangle 5"/>
          <p:cNvSpPr>
            <a:spLocks noGrp="1" noChangeArrowheads="1"/>
          </p:cNvSpPr>
          <p:nvPr>
            <p:ph type="body" idx="1"/>
          </p:nvPr>
        </p:nvSpPr>
        <p:spPr bwMode="auto">
          <a:xfrm>
            <a:off x="273050" y="1095375"/>
            <a:ext cx="8502650"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743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487431" name="Rectangle 7"/>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487432" name="Rectangle 8"/>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487433"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tabLst>
                <a:tab pos="808038" algn="l"/>
                <a:tab pos="1311275" algn="l"/>
                <a:tab pos="1651000" algn="l"/>
              </a:tabLst>
              <a:defRPr/>
            </a:pPr>
            <a:endParaRPr lang="en-US" sz="3200">
              <a:solidFill>
                <a:srgbClr val="000080"/>
              </a:solidFill>
            </a:endParaRPr>
          </a:p>
        </p:txBody>
      </p:sp>
      <p:pic>
        <p:nvPicPr>
          <p:cNvPr id="11273" name="Picture 10"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a:ln w="9525">
            <a:noFill/>
            <a:miter lim="800000"/>
            <a:headEnd/>
            <a:tailEnd/>
          </a:ln>
        </p:spPr>
      </p:pic>
      <p:sp>
        <p:nvSpPr>
          <p:cNvPr id="487435"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487436"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487438" name="Rectangle 14"/>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defRPr/>
            </a:pPr>
            <a:endParaRPr lang="en-US" sz="1800" b="0">
              <a:solidFill>
                <a:schemeClr val="tx1"/>
              </a:solidFill>
              <a:ea typeface="+mn-ea"/>
            </a:endParaRPr>
          </a:p>
        </p:txBody>
      </p:sp>
      <p:sp>
        <p:nvSpPr>
          <p:cNvPr id="487439" name="Rectangle 15">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11278" name="Picture 16" descr="red button"/>
          <p:cNvPicPr>
            <a:picLocks noChangeAspect="1" noChangeArrowheads="1"/>
          </p:cNvPicPr>
          <p:nvPr/>
        </p:nvPicPr>
        <p:blipFill>
          <a:blip r:embed="rId15" cstate="print"/>
          <a:srcRect/>
          <a:stretch>
            <a:fillRect/>
          </a:stretch>
        </p:blipFill>
        <p:spPr bwMode="auto">
          <a:xfrm>
            <a:off x="8048625" y="6399213"/>
            <a:ext cx="1143000" cy="406400"/>
          </a:xfrm>
          <a:prstGeom prst="rect">
            <a:avLst/>
          </a:prstGeom>
          <a:noFill/>
          <a:ln w="9525">
            <a:noFill/>
            <a:miter lim="800000"/>
            <a:headEnd/>
            <a:tailEnd/>
          </a:ln>
        </p:spPr>
      </p:pic>
      <p:sp>
        <p:nvSpPr>
          <p:cNvPr id="487441" name="Text Box 17"/>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487442" name="Rectangle 18">
            <a:hlinkClick r:id="" action="ppaction://hlinkshowjump?jump=endshow"/>
          </p:cNvPr>
          <p:cNvSpPr>
            <a:spLocks noChangeArrowheads="1"/>
          </p:cNvSpPr>
          <p:nvPr/>
        </p:nvSpPr>
        <p:spPr bwMode="auto">
          <a:xfrm>
            <a:off x="7996238" y="63087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11281" name="Picture 23" descr="sectionQUIZ_BAR copy"/>
          <p:cNvPicPr>
            <a:picLocks noChangeAspect="1" noChangeArrowheads="1"/>
          </p:cNvPicPr>
          <p:nvPr/>
        </p:nvPicPr>
        <p:blipFill>
          <a:blip r:embed="rId16" cstate="print"/>
          <a:srcRect/>
          <a:stretch>
            <a:fillRect/>
          </a:stretch>
        </p:blipFill>
        <p:spPr bwMode="auto">
          <a:xfrm>
            <a:off x="0" y="0"/>
            <a:ext cx="4900613" cy="771525"/>
          </a:xfrm>
          <a:prstGeom prst="rect">
            <a:avLst/>
          </a:prstGeom>
          <a:noFill/>
          <a:ln w="9525">
            <a:noFill/>
            <a:miter lim="800000"/>
            <a:headEnd/>
            <a:tailEnd/>
          </a:ln>
        </p:spPr>
      </p:pic>
      <p:sp>
        <p:nvSpPr>
          <p:cNvPr id="11282" name="Rectangle 30"/>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87456" name="Rectangle 32"/>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308F4424-8ED6-46AC-875F-5D927F9ED348}"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timing>
    <p:tnLst>
      <p:par>
        <p:cTn id="1" dur="indefinite" restart="never" nodeType="tmRoot"/>
      </p:par>
    </p:tnLst>
  </p:timing>
  <p:hf sldNum="0" hdr="0" dt="0"/>
  <p:txStyles>
    <p:title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Arial" charset="0"/>
          <a:ea typeface="ＭＳ Ｐゴシック" pitchFamily="34" charset="-128"/>
        </a:defRPr>
      </a:lvl2pPr>
      <a:lvl3pPr algn="r" rtl="0" eaLnBrk="0" fontAlgn="base" hangingPunct="0">
        <a:spcBef>
          <a:spcPct val="0"/>
        </a:spcBef>
        <a:spcAft>
          <a:spcPct val="0"/>
        </a:spcAft>
        <a:defRPr sz="2200" b="1">
          <a:solidFill>
            <a:schemeClr val="bg1"/>
          </a:solidFill>
          <a:latin typeface="Arial" charset="0"/>
          <a:ea typeface="ＭＳ Ｐゴシック" pitchFamily="34" charset="-128"/>
        </a:defRPr>
      </a:lvl3pPr>
      <a:lvl4pPr algn="r" rtl="0" eaLnBrk="0" fontAlgn="base" hangingPunct="0">
        <a:spcBef>
          <a:spcPct val="0"/>
        </a:spcBef>
        <a:spcAft>
          <a:spcPct val="0"/>
        </a:spcAft>
        <a:defRPr sz="2200" b="1">
          <a:solidFill>
            <a:schemeClr val="bg1"/>
          </a:solidFill>
          <a:latin typeface="Arial" charset="0"/>
          <a:ea typeface="ＭＳ Ｐゴシック" pitchFamily="34" charset="-128"/>
        </a:defRPr>
      </a:lvl4pPr>
      <a:lvl5pPr algn="r" rtl="0" eaLnBrk="0" fontAlgn="base" hangingPunct="0">
        <a:spcBef>
          <a:spcPct val="0"/>
        </a:spcBef>
        <a:spcAft>
          <a:spcPct val="0"/>
        </a:spcAft>
        <a:defRPr sz="2200" b="1">
          <a:solidFill>
            <a:schemeClr val="bg1"/>
          </a:solidFill>
          <a:latin typeface="Arial" charset="0"/>
          <a:ea typeface="ＭＳ Ｐゴシック" pitchFamily="34" charset="-128"/>
        </a:defRPr>
      </a:lvl5pPr>
      <a:lvl6pPr marL="457200" algn="r" rtl="0" fontAlgn="base">
        <a:spcBef>
          <a:spcPct val="0"/>
        </a:spcBef>
        <a:spcAft>
          <a:spcPct val="0"/>
        </a:spcAft>
        <a:defRPr sz="2200" b="1">
          <a:solidFill>
            <a:schemeClr val="bg1"/>
          </a:solidFill>
          <a:latin typeface="Arial" charset="0"/>
          <a:ea typeface="ＭＳ Ｐゴシック" pitchFamily="34" charset="-128"/>
        </a:defRPr>
      </a:lvl6pPr>
      <a:lvl7pPr marL="914400" algn="r" rtl="0" fontAlgn="base">
        <a:spcBef>
          <a:spcPct val="0"/>
        </a:spcBef>
        <a:spcAft>
          <a:spcPct val="0"/>
        </a:spcAft>
        <a:defRPr sz="2200" b="1">
          <a:solidFill>
            <a:schemeClr val="bg1"/>
          </a:solidFill>
          <a:latin typeface="Arial" charset="0"/>
          <a:ea typeface="ＭＳ Ｐゴシック" pitchFamily="34" charset="-128"/>
        </a:defRPr>
      </a:lvl7pPr>
      <a:lvl8pPr marL="1371600" algn="r" rtl="0" fontAlgn="base">
        <a:spcBef>
          <a:spcPct val="0"/>
        </a:spcBef>
        <a:spcAft>
          <a:spcPct val="0"/>
        </a:spcAft>
        <a:defRPr sz="2200" b="1">
          <a:solidFill>
            <a:schemeClr val="bg1"/>
          </a:solidFill>
          <a:latin typeface="Arial" charset="0"/>
          <a:ea typeface="ＭＳ Ｐゴシック" pitchFamily="34" charset="-128"/>
        </a:defRPr>
      </a:lvl8pPr>
      <a:lvl9pPr marL="1828800" algn="r" rtl="0" fontAlgn="base">
        <a:spcBef>
          <a:spcPct val="0"/>
        </a:spcBef>
        <a:spcAft>
          <a:spcPct val="0"/>
        </a:spcAft>
        <a:defRPr sz="2200" b="1">
          <a:solidFill>
            <a:schemeClr val="bg1"/>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tabLst>
          <a:tab pos="808038" algn="l"/>
          <a:tab pos="1311275" algn="l"/>
          <a:tab pos="1651000" algn="l"/>
        </a:tabLst>
        <a:defRPr sz="3200" b="1">
          <a:solidFill>
            <a:srgbClr val="000080"/>
          </a:solidFill>
          <a:latin typeface="+mn-lt"/>
          <a:ea typeface="+mn-ea"/>
          <a:cs typeface="+mn-cs"/>
        </a:defRPr>
      </a:lvl1pPr>
      <a:lvl2pPr marL="625475" indent="-7938" algn="l" rtl="0" eaLnBrk="0" fontAlgn="base" hangingPunct="0">
        <a:spcBef>
          <a:spcPct val="0"/>
        </a:spcBef>
        <a:spcAft>
          <a:spcPct val="50000"/>
        </a:spcAft>
        <a:tabLst>
          <a:tab pos="808038" algn="l"/>
          <a:tab pos="1311275" algn="l"/>
          <a:tab pos="1651000" algn="l"/>
        </a:tabLst>
        <a:defRPr sz="2800">
          <a:solidFill>
            <a:schemeClr val="tx1"/>
          </a:solidFill>
          <a:latin typeface="+mn-lt"/>
          <a:ea typeface="+mn-ea"/>
        </a:defRPr>
      </a:lvl2pPr>
      <a:lvl3pPr marL="1195388" indent="-449263" algn="l" rtl="0" eaLnBrk="0" fontAlgn="base" hangingPunct="0">
        <a:spcBef>
          <a:spcPct val="0"/>
        </a:spcBef>
        <a:spcAft>
          <a:spcPct val="50000"/>
        </a:spcAft>
        <a:buAutoNum type="alphaLcPeriod"/>
        <a:tabLst>
          <a:tab pos="808038" algn="l"/>
          <a:tab pos="1311275" algn="l"/>
          <a:tab pos="1651000" algn="l"/>
        </a:tabLst>
        <a:defRPr sz="2800">
          <a:solidFill>
            <a:schemeClr val="tx1"/>
          </a:solidFill>
          <a:latin typeface="+mn-lt"/>
          <a:ea typeface="+mn-ea"/>
        </a:defRPr>
      </a:lvl3pPr>
      <a:lvl4pPr marL="2765425" indent="-1454150" algn="l" rtl="0" eaLnBrk="0" fontAlgn="base" hangingPunct="0">
        <a:spcBef>
          <a:spcPct val="0"/>
        </a:spcBef>
        <a:spcAft>
          <a:spcPct val="50000"/>
        </a:spcAft>
        <a:tabLst>
          <a:tab pos="808038" algn="l"/>
          <a:tab pos="1311275" algn="l"/>
          <a:tab pos="1651000" algn="l"/>
        </a:tabLst>
        <a:defRPr sz="2400">
          <a:solidFill>
            <a:schemeClr val="tx1"/>
          </a:solidFill>
          <a:latin typeface="+mn-lt"/>
          <a:ea typeface="+mn-ea"/>
        </a:defRPr>
      </a:lvl4pPr>
      <a:lvl5pPr marL="3489325" indent="-609600" algn="l" rtl="0" eaLnBrk="0" fontAlgn="base" hangingPunct="0">
        <a:spcBef>
          <a:spcPct val="20000"/>
        </a:spcBef>
        <a:spcAft>
          <a:spcPct val="0"/>
        </a:spcAft>
        <a:tabLst>
          <a:tab pos="808038" algn="l"/>
          <a:tab pos="1311275" algn="l"/>
          <a:tab pos="1651000" algn="l"/>
        </a:tabLst>
        <a:defRPr sz="2800">
          <a:solidFill>
            <a:schemeClr val="tx1"/>
          </a:solidFill>
          <a:latin typeface="+mn-lt"/>
          <a:ea typeface="+mn-ea"/>
        </a:defRPr>
      </a:lvl5pPr>
      <a:lvl6pPr marL="39465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6pPr>
      <a:lvl7pPr marL="44037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7pPr>
      <a:lvl8pPr marL="48609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8pPr>
      <a:lvl9pPr marL="53181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90" name="Group 2"/>
          <p:cNvGrpSpPr>
            <a:grpSpLocks/>
          </p:cNvGrpSpPr>
          <p:nvPr/>
        </p:nvGrpSpPr>
        <p:grpSpPr bwMode="auto">
          <a:xfrm>
            <a:off x="228600" y="228600"/>
            <a:ext cx="8686800" cy="5943600"/>
            <a:chOff x="144" y="144"/>
            <a:chExt cx="5472" cy="3744"/>
          </a:xfrm>
        </p:grpSpPr>
        <p:sp>
          <p:nvSpPr>
            <p:cNvPr id="667651"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defRPr/>
              </a:pPr>
              <a:endParaRPr lang="en-US" sz="2400" b="0">
                <a:solidFill>
                  <a:schemeClr val="tx1"/>
                </a:solidFill>
                <a:latin typeface="Times New Roman" pitchFamily="18" charset="0"/>
              </a:endParaRPr>
            </a:p>
          </p:txBody>
        </p:sp>
        <p:sp>
          <p:nvSpPr>
            <p:cNvPr id="667652"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defRPr/>
              </a:pPr>
              <a:endParaRPr lang="en-US" sz="2400" b="0">
                <a:solidFill>
                  <a:schemeClr val="tx1"/>
                </a:solidFill>
                <a:latin typeface="Times New Roman" pitchFamily="18" charset="0"/>
              </a:endParaRPr>
            </a:p>
          </p:txBody>
        </p:sp>
        <p:sp>
          <p:nvSpPr>
            <p:cNvPr id="667653"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en-US">
                <a:effectLst>
                  <a:outerShdw blurRad="38100" dist="38100" dir="2700000" algn="tl">
                    <a:srgbClr val="000000">
                      <a:alpha val="43137"/>
                    </a:srgbClr>
                  </a:outerShdw>
                </a:effectLst>
                <a:ea typeface="+mn-ea"/>
              </a:endParaRPr>
            </a:p>
          </p:txBody>
        </p:sp>
      </p:grpSp>
      <p:sp>
        <p:nvSpPr>
          <p:cNvPr id="12291"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2292"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7656"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0" smtClean="0">
                <a:solidFill>
                  <a:schemeClr val="tx1"/>
                </a:solidFill>
                <a:effectLst/>
                <a:ea typeface="ＭＳ Ｐゴシック" pitchFamily="34" charset="-128"/>
              </a:defRPr>
            </a:lvl1pPr>
          </a:lstStyle>
          <a:p>
            <a:pPr>
              <a:defRPr/>
            </a:pPr>
            <a:endParaRPr lang="en-US"/>
          </a:p>
        </p:txBody>
      </p:sp>
      <p:sp>
        <p:nvSpPr>
          <p:cNvPr id="667657"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0" smtClean="0">
                <a:solidFill>
                  <a:schemeClr val="tx1"/>
                </a:solidFill>
                <a:effectLst/>
                <a:ea typeface="ＭＳ Ｐゴシック" pitchFamily="34" charset="-128"/>
              </a:defRPr>
            </a:lvl1pPr>
          </a:lstStyle>
          <a:p>
            <a:pPr>
              <a:defRPr/>
            </a:pPr>
            <a:endParaRPr lang="en-US"/>
          </a:p>
        </p:txBody>
      </p:sp>
      <p:sp>
        <p:nvSpPr>
          <p:cNvPr id="667658"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smtClean="0">
                <a:solidFill>
                  <a:schemeClr val="tx1"/>
                </a:solidFill>
                <a:effectLst/>
                <a:ea typeface="ＭＳ Ｐゴシック" pitchFamily="34" charset="-128"/>
              </a:defRPr>
            </a:lvl1pPr>
          </a:lstStyle>
          <a:p>
            <a:pPr>
              <a:defRPr/>
            </a:pPr>
            <a:fld id="{0F1C16F6-FE65-434A-9DDA-5A4C6A4A2E8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29"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a:ln w="9525">
            <a:noFill/>
            <a:miter lim="800000"/>
            <a:headEnd/>
            <a:tailEnd/>
          </a:ln>
        </p:spPr>
      </p:pic>
      <p:sp>
        <p:nvSpPr>
          <p:cNvPr id="1355779"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316" name="Rectangle 4"/>
          <p:cNvSpPr>
            <a:spLocks noGrp="1" noChangeArrowheads="1"/>
          </p:cNvSpPr>
          <p:nvPr>
            <p:ph type="body" idx="1"/>
          </p:nvPr>
        </p:nvSpPr>
        <p:spPr bwMode="auto">
          <a:xfrm>
            <a:off x="273050" y="1095375"/>
            <a:ext cx="8502650"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5781"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1355782" name="Rectangle 6"/>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1355783" name="Rectangle 7"/>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1355784"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defRPr/>
            </a:pPr>
            <a:endParaRPr lang="en-US" sz="3200">
              <a:solidFill>
                <a:srgbClr val="000080"/>
              </a:solidFill>
            </a:endParaRPr>
          </a:p>
        </p:txBody>
      </p:sp>
      <p:pic>
        <p:nvPicPr>
          <p:cNvPr id="13321" name="Picture 9"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a:ln w="9525">
            <a:noFill/>
            <a:miter lim="800000"/>
            <a:headEnd/>
            <a:tailEnd/>
          </a:ln>
        </p:spPr>
      </p:pic>
      <p:sp>
        <p:nvSpPr>
          <p:cNvPr id="1355786"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1355787"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1355788" name="Rectangle 12"/>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defRPr/>
            </a:pPr>
            <a:endParaRPr lang="en-US" sz="1800" b="0">
              <a:solidFill>
                <a:schemeClr val="tx1"/>
              </a:solidFill>
              <a:ea typeface="+mn-ea"/>
            </a:endParaRPr>
          </a:p>
        </p:txBody>
      </p:sp>
      <p:sp>
        <p:nvSpPr>
          <p:cNvPr id="1355789" name="Rectangle 13">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13326" name="Picture 14" descr="red button"/>
          <p:cNvPicPr>
            <a:picLocks noChangeAspect="1" noChangeArrowheads="1"/>
          </p:cNvPicPr>
          <p:nvPr/>
        </p:nvPicPr>
        <p:blipFill>
          <a:blip r:embed="rId15" cstate="print"/>
          <a:srcRect/>
          <a:stretch>
            <a:fillRect/>
          </a:stretch>
        </p:blipFill>
        <p:spPr bwMode="auto">
          <a:xfrm>
            <a:off x="8048625" y="6399213"/>
            <a:ext cx="1143000" cy="406400"/>
          </a:xfrm>
          <a:prstGeom prst="rect">
            <a:avLst/>
          </a:prstGeom>
          <a:noFill/>
          <a:ln w="9525">
            <a:noFill/>
            <a:miter lim="800000"/>
            <a:headEnd/>
            <a:tailEnd/>
          </a:ln>
        </p:spPr>
      </p:pic>
      <p:sp>
        <p:nvSpPr>
          <p:cNvPr id="1355791" name="Text Box 15"/>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1355792" name="Rectangle 16">
            <a:hlinkClick r:id="" action="ppaction://hlinkshowjump?jump=endshow"/>
          </p:cNvPr>
          <p:cNvSpPr>
            <a:spLocks noChangeArrowheads="1"/>
          </p:cNvSpPr>
          <p:nvPr/>
        </p:nvSpPr>
        <p:spPr bwMode="auto">
          <a:xfrm>
            <a:off x="7996238" y="63087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13329" name="Picture 17" descr="section quizr">
            <a:hlinkClick r:id="" action="ppaction://hlinkshowjump?jump=nextslide"/>
          </p:cNvPr>
          <p:cNvPicPr>
            <a:picLocks noChangeAspect="1" noChangeArrowheads="1"/>
          </p:cNvPicPr>
          <p:nvPr/>
        </p:nvPicPr>
        <p:blipFill>
          <a:blip r:embed="rId16" cstate="print"/>
          <a:srcRect/>
          <a:stretch>
            <a:fillRect/>
          </a:stretch>
        </p:blipFill>
        <p:spPr bwMode="auto">
          <a:xfrm>
            <a:off x="1028700" y="2919413"/>
            <a:ext cx="2757488" cy="596900"/>
          </a:xfrm>
          <a:prstGeom prst="rect">
            <a:avLst/>
          </a:prstGeom>
          <a:noFill/>
          <a:ln w="9525">
            <a:noFill/>
            <a:miter lim="800000"/>
            <a:headEnd/>
            <a:tailEnd/>
          </a:ln>
        </p:spPr>
      </p:pic>
      <p:pic>
        <p:nvPicPr>
          <p:cNvPr id="13330" name="Picture 18" descr="QT_icon">
            <a:hlinkClick r:id="rId17" action="ppaction://hlinkfile"/>
          </p:cNvPr>
          <p:cNvPicPr>
            <a:picLocks noChangeAspect="1" noChangeArrowheads="1"/>
          </p:cNvPicPr>
          <p:nvPr/>
        </p:nvPicPr>
        <p:blipFill>
          <a:blip r:embed="rId18" cstate="print"/>
          <a:srcRect/>
          <a:stretch>
            <a:fillRect/>
          </a:stretch>
        </p:blipFill>
        <p:spPr bwMode="auto">
          <a:xfrm>
            <a:off x="5446713" y="2730500"/>
            <a:ext cx="2211387" cy="854075"/>
          </a:xfrm>
          <a:prstGeom prst="rect">
            <a:avLst/>
          </a:prstGeom>
          <a:noFill/>
          <a:ln w="9525">
            <a:noFill/>
            <a:miter lim="800000"/>
            <a:headEnd/>
            <a:tailEnd/>
          </a:ln>
        </p:spPr>
      </p:pic>
      <p:sp>
        <p:nvSpPr>
          <p:cNvPr id="1355795" name="Text Box 19"/>
          <p:cNvSpPr txBox="1">
            <a:spLocks noChangeArrowheads="1"/>
          </p:cNvSpPr>
          <p:nvPr/>
        </p:nvSpPr>
        <p:spPr bwMode="auto">
          <a:xfrm>
            <a:off x="4016375" y="2659063"/>
            <a:ext cx="935038" cy="519112"/>
          </a:xfrm>
          <a:prstGeom prst="rect">
            <a:avLst/>
          </a:prstGeom>
          <a:noFill/>
          <a:ln w="9525">
            <a:noFill/>
            <a:miter lim="800000"/>
            <a:headEnd/>
            <a:tailEnd/>
          </a:ln>
          <a:effectLst/>
        </p:spPr>
        <p:txBody>
          <a:bodyPr wrap="none">
            <a:spAutoFit/>
          </a:bodyPr>
          <a:lstStyle/>
          <a:p>
            <a:pPr>
              <a:defRPr/>
            </a:pPr>
            <a:r>
              <a:rPr lang="en-US" b="0" i="1">
                <a:solidFill>
                  <a:schemeClr val="tx1"/>
                </a:solidFill>
                <a:ea typeface="+mn-ea"/>
              </a:rPr>
              <a:t>- or -</a:t>
            </a:r>
          </a:p>
        </p:txBody>
      </p:sp>
      <p:pic>
        <p:nvPicPr>
          <p:cNvPr id="13332" name="Picture 20" descr="sectionQUIZ_BAR copy"/>
          <p:cNvPicPr>
            <a:picLocks noChangeAspect="1" noChangeArrowheads="1"/>
          </p:cNvPicPr>
          <p:nvPr/>
        </p:nvPicPr>
        <p:blipFill>
          <a:blip r:embed="rId19" cstate="print"/>
          <a:srcRect/>
          <a:stretch>
            <a:fillRect/>
          </a:stretch>
        </p:blipFill>
        <p:spPr bwMode="auto">
          <a:xfrm>
            <a:off x="0" y="0"/>
            <a:ext cx="4900613" cy="771525"/>
          </a:xfrm>
          <a:prstGeom prst="rect">
            <a:avLst/>
          </a:prstGeom>
          <a:noFill/>
          <a:ln w="9525">
            <a:noFill/>
            <a:miter lim="800000"/>
            <a:headEnd/>
            <a:tailEnd/>
          </a:ln>
        </p:spPr>
      </p:pic>
      <p:sp>
        <p:nvSpPr>
          <p:cNvPr id="1355797" name="Text Box 21"/>
          <p:cNvSpPr txBox="1">
            <a:spLocks noChangeArrowheads="1"/>
          </p:cNvSpPr>
          <p:nvPr/>
        </p:nvSpPr>
        <p:spPr bwMode="auto">
          <a:xfrm>
            <a:off x="1152525" y="2276475"/>
            <a:ext cx="2314575" cy="396875"/>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tx1"/>
                </a:solidFill>
                <a:ea typeface="+mn-ea"/>
              </a:rPr>
              <a:t>Continue to:</a:t>
            </a:r>
          </a:p>
        </p:txBody>
      </p:sp>
      <p:sp>
        <p:nvSpPr>
          <p:cNvPr id="1355798" name="Text Box 22"/>
          <p:cNvSpPr txBox="1">
            <a:spLocks noChangeArrowheads="1"/>
          </p:cNvSpPr>
          <p:nvPr/>
        </p:nvSpPr>
        <p:spPr bwMode="auto">
          <a:xfrm>
            <a:off x="5286375" y="2273300"/>
            <a:ext cx="2592388" cy="396875"/>
          </a:xfrm>
          <a:prstGeom prst="rect">
            <a:avLst/>
          </a:prstGeom>
          <a:noFill/>
          <a:ln w="9525">
            <a:noFill/>
            <a:miter lim="800000"/>
            <a:headEnd/>
            <a:tailEnd/>
          </a:ln>
          <a:effectLst/>
        </p:spPr>
        <p:txBody>
          <a:bodyPr>
            <a:spAutoFit/>
          </a:bodyPr>
          <a:lstStyle/>
          <a:p>
            <a:pPr algn="ctr">
              <a:spcBef>
                <a:spcPct val="50000"/>
              </a:spcBef>
              <a:defRPr/>
            </a:pPr>
            <a:r>
              <a:rPr lang="en-US" sz="2000">
                <a:solidFill>
                  <a:schemeClr val="tx1"/>
                </a:solidFill>
                <a:ea typeface="+mn-ea"/>
              </a:rPr>
              <a:t>Click to Launch:</a:t>
            </a:r>
          </a:p>
        </p:txBody>
      </p:sp>
      <p:sp>
        <p:nvSpPr>
          <p:cNvPr id="13335" name="Rectangle 23"/>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355800" name="Rectangle 24"/>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4C0E1E01-E438-40BE-9999-69465383400E}"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iming>
    <p:tnLst>
      <p:par>
        <p:cTn id="1" dur="indefinite" restart="never" nodeType="tmRoot"/>
      </p:par>
    </p:tnLst>
  </p:timing>
  <p:hf sldNum="0" hdr="0" dt="0"/>
  <p:txStyles>
    <p:title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Arial" charset="0"/>
          <a:ea typeface="ＭＳ Ｐゴシック" pitchFamily="34" charset="-128"/>
        </a:defRPr>
      </a:lvl2pPr>
      <a:lvl3pPr algn="r" rtl="0" eaLnBrk="0" fontAlgn="base" hangingPunct="0">
        <a:spcBef>
          <a:spcPct val="0"/>
        </a:spcBef>
        <a:spcAft>
          <a:spcPct val="0"/>
        </a:spcAft>
        <a:defRPr sz="2200" b="1">
          <a:solidFill>
            <a:schemeClr val="bg1"/>
          </a:solidFill>
          <a:latin typeface="Arial" charset="0"/>
          <a:ea typeface="ＭＳ Ｐゴシック" pitchFamily="34" charset="-128"/>
        </a:defRPr>
      </a:lvl3pPr>
      <a:lvl4pPr algn="r" rtl="0" eaLnBrk="0" fontAlgn="base" hangingPunct="0">
        <a:spcBef>
          <a:spcPct val="0"/>
        </a:spcBef>
        <a:spcAft>
          <a:spcPct val="0"/>
        </a:spcAft>
        <a:defRPr sz="2200" b="1">
          <a:solidFill>
            <a:schemeClr val="bg1"/>
          </a:solidFill>
          <a:latin typeface="Arial" charset="0"/>
          <a:ea typeface="ＭＳ Ｐゴシック" pitchFamily="34" charset="-128"/>
        </a:defRPr>
      </a:lvl4pPr>
      <a:lvl5pPr algn="r" rtl="0" eaLnBrk="0" fontAlgn="base" hangingPunct="0">
        <a:spcBef>
          <a:spcPct val="0"/>
        </a:spcBef>
        <a:spcAft>
          <a:spcPct val="0"/>
        </a:spcAft>
        <a:defRPr sz="2200" b="1">
          <a:solidFill>
            <a:schemeClr val="bg1"/>
          </a:solidFill>
          <a:latin typeface="Arial" charset="0"/>
          <a:ea typeface="ＭＳ Ｐゴシック" pitchFamily="34" charset="-128"/>
        </a:defRPr>
      </a:lvl5pPr>
      <a:lvl6pPr marL="457200" algn="r" rtl="0" fontAlgn="base">
        <a:spcBef>
          <a:spcPct val="0"/>
        </a:spcBef>
        <a:spcAft>
          <a:spcPct val="0"/>
        </a:spcAft>
        <a:defRPr sz="2200" b="1">
          <a:solidFill>
            <a:schemeClr val="bg1"/>
          </a:solidFill>
          <a:latin typeface="Arial" charset="0"/>
          <a:ea typeface="ＭＳ Ｐゴシック" pitchFamily="34" charset="-128"/>
        </a:defRPr>
      </a:lvl6pPr>
      <a:lvl7pPr marL="914400" algn="r" rtl="0" fontAlgn="base">
        <a:spcBef>
          <a:spcPct val="0"/>
        </a:spcBef>
        <a:spcAft>
          <a:spcPct val="0"/>
        </a:spcAft>
        <a:defRPr sz="2200" b="1">
          <a:solidFill>
            <a:schemeClr val="bg1"/>
          </a:solidFill>
          <a:latin typeface="Arial" charset="0"/>
          <a:ea typeface="ＭＳ Ｐゴシック" pitchFamily="34" charset="-128"/>
        </a:defRPr>
      </a:lvl7pPr>
      <a:lvl8pPr marL="1371600" algn="r" rtl="0" fontAlgn="base">
        <a:spcBef>
          <a:spcPct val="0"/>
        </a:spcBef>
        <a:spcAft>
          <a:spcPct val="0"/>
        </a:spcAft>
        <a:defRPr sz="2200" b="1">
          <a:solidFill>
            <a:schemeClr val="bg1"/>
          </a:solidFill>
          <a:latin typeface="Arial" charset="0"/>
          <a:ea typeface="ＭＳ Ｐゴシック" pitchFamily="34" charset="-128"/>
        </a:defRPr>
      </a:lvl8pPr>
      <a:lvl9pPr marL="1828800" algn="r" rtl="0" fontAlgn="base">
        <a:spcBef>
          <a:spcPct val="0"/>
        </a:spcBef>
        <a:spcAft>
          <a:spcPct val="0"/>
        </a:spcAft>
        <a:defRPr sz="2200" b="1">
          <a:solidFill>
            <a:schemeClr val="bg1"/>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defRPr sz="3200" b="1">
          <a:solidFill>
            <a:srgbClr val="000080"/>
          </a:solidFill>
          <a:latin typeface="+mn-lt"/>
          <a:ea typeface="+mn-ea"/>
          <a:cs typeface="+mn-cs"/>
        </a:defRPr>
      </a:lvl1pPr>
      <a:lvl2pPr marL="509588" indent="-52388" algn="l" rtl="0" eaLnBrk="0" fontAlgn="base" hangingPunct="0">
        <a:spcBef>
          <a:spcPct val="0"/>
        </a:spcBef>
        <a:spcAft>
          <a:spcPct val="50000"/>
        </a:spcAft>
        <a:defRPr sz="2800" b="1">
          <a:solidFill>
            <a:srgbClr val="006400"/>
          </a:solidFill>
          <a:latin typeface="+mn-lt"/>
          <a:ea typeface="+mn-ea"/>
        </a:defRPr>
      </a:lvl2pPr>
      <a:lvl3pPr marL="625475" indent="288925" algn="l" rtl="0" eaLnBrk="0" fontAlgn="base" hangingPunct="0">
        <a:spcBef>
          <a:spcPct val="0"/>
        </a:spcBef>
        <a:spcAft>
          <a:spcPct val="50000"/>
        </a:spcAft>
        <a:defRPr sz="2800">
          <a:solidFill>
            <a:schemeClr val="tx1"/>
          </a:solidFill>
          <a:latin typeface="+mn-lt"/>
          <a:ea typeface="+mn-ea"/>
        </a:defRPr>
      </a:lvl3pPr>
      <a:lvl4pPr marL="1371600" indent="-457200" algn="l" rtl="0" eaLnBrk="0" fontAlgn="base" hangingPunct="0">
        <a:spcBef>
          <a:spcPct val="0"/>
        </a:spcBef>
        <a:spcAft>
          <a:spcPct val="50000"/>
        </a:spcAft>
        <a:buAutoNum type="alphaLcPeriod"/>
        <a:defRPr sz="2400">
          <a:solidFill>
            <a:schemeClr val="tx1"/>
          </a:solidFill>
          <a:latin typeface="+mn-lt"/>
          <a:ea typeface="+mn-ea"/>
        </a:defRPr>
      </a:lvl4pPr>
      <a:lvl5pPr marL="3405188" indent="-609600" algn="l" rtl="0" eaLnBrk="0" fontAlgn="base" hangingPunct="0">
        <a:spcBef>
          <a:spcPct val="20000"/>
        </a:spcBef>
        <a:spcAft>
          <a:spcPct val="0"/>
        </a:spcAft>
        <a:buChar char="»"/>
        <a:defRPr sz="2800">
          <a:solidFill>
            <a:schemeClr val="tx1"/>
          </a:solidFill>
          <a:latin typeface="+mn-lt"/>
          <a:ea typeface="+mn-ea"/>
        </a:defRPr>
      </a:lvl5pPr>
      <a:lvl6pPr marL="3862388" indent="-609600" algn="l" rtl="0" fontAlgn="base">
        <a:spcBef>
          <a:spcPct val="20000"/>
        </a:spcBef>
        <a:spcAft>
          <a:spcPct val="0"/>
        </a:spcAft>
        <a:buChar char="»"/>
        <a:defRPr sz="2800">
          <a:solidFill>
            <a:schemeClr val="tx1"/>
          </a:solidFill>
          <a:latin typeface="+mn-lt"/>
          <a:ea typeface="+mn-ea"/>
        </a:defRPr>
      </a:lvl6pPr>
      <a:lvl7pPr marL="4319588" indent="-609600" algn="l" rtl="0" fontAlgn="base">
        <a:spcBef>
          <a:spcPct val="20000"/>
        </a:spcBef>
        <a:spcAft>
          <a:spcPct val="0"/>
        </a:spcAft>
        <a:buChar char="»"/>
        <a:defRPr sz="2800">
          <a:solidFill>
            <a:schemeClr val="tx1"/>
          </a:solidFill>
          <a:latin typeface="+mn-lt"/>
          <a:ea typeface="+mn-ea"/>
        </a:defRPr>
      </a:lvl7pPr>
      <a:lvl8pPr marL="4776788" indent="-609600" algn="l" rtl="0" fontAlgn="base">
        <a:spcBef>
          <a:spcPct val="20000"/>
        </a:spcBef>
        <a:spcAft>
          <a:spcPct val="0"/>
        </a:spcAft>
        <a:buChar char="»"/>
        <a:defRPr sz="2800">
          <a:solidFill>
            <a:schemeClr val="tx1"/>
          </a:solidFill>
          <a:latin typeface="+mn-lt"/>
          <a:ea typeface="+mn-ea"/>
        </a:defRPr>
      </a:lvl8pPr>
      <a:lvl9pPr marL="5233988" indent="-609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a:ln w="9525">
            <a:noFill/>
            <a:miter lim="800000"/>
            <a:headEnd/>
            <a:tailEnd/>
          </a:ln>
        </p:spPr>
      </p:pic>
      <p:sp>
        <p:nvSpPr>
          <p:cNvPr id="1358851"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4340" name="Rectangle 4"/>
          <p:cNvSpPr>
            <a:spLocks noGrp="1" noChangeArrowheads="1"/>
          </p:cNvSpPr>
          <p:nvPr>
            <p:ph type="body" idx="1"/>
          </p:nvPr>
        </p:nvSpPr>
        <p:spPr bwMode="auto">
          <a:xfrm>
            <a:off x="273050" y="1095375"/>
            <a:ext cx="8502650"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885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1358854" name="Rectangle 6"/>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1358855" name="Rectangle 7"/>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1358856"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tabLst>
                <a:tab pos="808038" algn="l"/>
                <a:tab pos="1311275" algn="l"/>
                <a:tab pos="1651000" algn="l"/>
              </a:tabLst>
              <a:defRPr/>
            </a:pPr>
            <a:endParaRPr lang="en-US" sz="3200">
              <a:solidFill>
                <a:srgbClr val="000080"/>
              </a:solidFill>
            </a:endParaRPr>
          </a:p>
        </p:txBody>
      </p:sp>
      <p:pic>
        <p:nvPicPr>
          <p:cNvPr id="14345" name="Picture 9"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a:ln w="9525">
            <a:noFill/>
            <a:miter lim="800000"/>
            <a:headEnd/>
            <a:tailEnd/>
          </a:ln>
        </p:spPr>
      </p:pic>
      <p:sp>
        <p:nvSpPr>
          <p:cNvPr id="1358858"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1358859"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1358860" name="Rectangle 12"/>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defRPr/>
            </a:pPr>
            <a:endParaRPr lang="en-US" sz="1800" b="0">
              <a:solidFill>
                <a:schemeClr val="tx1"/>
              </a:solidFill>
              <a:ea typeface="+mn-ea"/>
            </a:endParaRPr>
          </a:p>
        </p:txBody>
      </p:sp>
      <p:sp>
        <p:nvSpPr>
          <p:cNvPr id="1358861" name="Rectangle 13">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14350" name="Picture 14" descr="red button"/>
          <p:cNvPicPr>
            <a:picLocks noChangeAspect="1" noChangeArrowheads="1"/>
          </p:cNvPicPr>
          <p:nvPr/>
        </p:nvPicPr>
        <p:blipFill>
          <a:blip r:embed="rId15" cstate="print"/>
          <a:srcRect/>
          <a:stretch>
            <a:fillRect/>
          </a:stretch>
        </p:blipFill>
        <p:spPr bwMode="auto">
          <a:xfrm>
            <a:off x="8048625" y="6399213"/>
            <a:ext cx="1143000" cy="406400"/>
          </a:xfrm>
          <a:prstGeom prst="rect">
            <a:avLst/>
          </a:prstGeom>
          <a:noFill/>
          <a:ln w="9525">
            <a:noFill/>
            <a:miter lim="800000"/>
            <a:headEnd/>
            <a:tailEnd/>
          </a:ln>
        </p:spPr>
      </p:pic>
      <p:sp>
        <p:nvSpPr>
          <p:cNvPr id="1358863" name="Text Box 15"/>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1358864" name="Rectangle 16">
            <a:hlinkClick r:id="" action="ppaction://hlinkshowjump?jump=endshow"/>
          </p:cNvPr>
          <p:cNvSpPr>
            <a:spLocks noChangeArrowheads="1"/>
          </p:cNvSpPr>
          <p:nvPr/>
        </p:nvSpPr>
        <p:spPr bwMode="auto">
          <a:xfrm>
            <a:off x="7996238" y="63087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14353" name="Picture 17" descr="sectionQUIZ_BAR copy"/>
          <p:cNvPicPr>
            <a:picLocks noChangeAspect="1" noChangeArrowheads="1"/>
          </p:cNvPicPr>
          <p:nvPr/>
        </p:nvPicPr>
        <p:blipFill>
          <a:blip r:embed="rId16" cstate="print"/>
          <a:srcRect/>
          <a:stretch>
            <a:fillRect/>
          </a:stretch>
        </p:blipFill>
        <p:spPr bwMode="auto">
          <a:xfrm>
            <a:off x="0" y="0"/>
            <a:ext cx="4900613" cy="771525"/>
          </a:xfrm>
          <a:prstGeom prst="rect">
            <a:avLst/>
          </a:prstGeom>
          <a:noFill/>
          <a:ln w="9525">
            <a:noFill/>
            <a:miter lim="800000"/>
            <a:headEnd/>
            <a:tailEnd/>
          </a:ln>
        </p:spPr>
      </p:pic>
      <p:sp>
        <p:nvSpPr>
          <p:cNvPr id="14354" name="Rectangle 18"/>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358867" name="Rectangle 19"/>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38376437-E04F-4591-86AA-AF1E082933DC}"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timing>
    <p:tnLst>
      <p:par>
        <p:cTn id="1" dur="indefinite" restart="never" nodeType="tmRoot"/>
      </p:par>
    </p:tnLst>
  </p:timing>
  <p:hf sldNum="0" hdr="0" dt="0"/>
  <p:txStyles>
    <p:titleStyle>
      <a:lvl1pPr algn="r" rtl="0" eaLnBrk="0" fontAlgn="base" hangingPunct="0">
        <a:spcBef>
          <a:spcPct val="0"/>
        </a:spcBef>
        <a:spcAft>
          <a:spcPct val="0"/>
        </a:spcAft>
        <a:defRPr sz="2200" b="1">
          <a:solidFill>
            <a:schemeClr val="bg1"/>
          </a:solidFill>
          <a:latin typeface="+mj-lt"/>
          <a:ea typeface="+mj-ea"/>
          <a:cs typeface="+mj-cs"/>
        </a:defRPr>
      </a:lvl1pPr>
      <a:lvl2pPr algn="r" rtl="0" eaLnBrk="0" fontAlgn="base" hangingPunct="0">
        <a:spcBef>
          <a:spcPct val="0"/>
        </a:spcBef>
        <a:spcAft>
          <a:spcPct val="0"/>
        </a:spcAft>
        <a:defRPr sz="2200" b="1">
          <a:solidFill>
            <a:schemeClr val="bg1"/>
          </a:solidFill>
          <a:latin typeface="Arial" charset="0"/>
          <a:ea typeface="ＭＳ Ｐゴシック" pitchFamily="34" charset="-128"/>
        </a:defRPr>
      </a:lvl2pPr>
      <a:lvl3pPr algn="r" rtl="0" eaLnBrk="0" fontAlgn="base" hangingPunct="0">
        <a:spcBef>
          <a:spcPct val="0"/>
        </a:spcBef>
        <a:spcAft>
          <a:spcPct val="0"/>
        </a:spcAft>
        <a:defRPr sz="2200" b="1">
          <a:solidFill>
            <a:schemeClr val="bg1"/>
          </a:solidFill>
          <a:latin typeface="Arial" charset="0"/>
          <a:ea typeface="ＭＳ Ｐゴシック" pitchFamily="34" charset="-128"/>
        </a:defRPr>
      </a:lvl3pPr>
      <a:lvl4pPr algn="r" rtl="0" eaLnBrk="0" fontAlgn="base" hangingPunct="0">
        <a:spcBef>
          <a:spcPct val="0"/>
        </a:spcBef>
        <a:spcAft>
          <a:spcPct val="0"/>
        </a:spcAft>
        <a:defRPr sz="2200" b="1">
          <a:solidFill>
            <a:schemeClr val="bg1"/>
          </a:solidFill>
          <a:latin typeface="Arial" charset="0"/>
          <a:ea typeface="ＭＳ Ｐゴシック" pitchFamily="34" charset="-128"/>
        </a:defRPr>
      </a:lvl4pPr>
      <a:lvl5pPr algn="r" rtl="0" eaLnBrk="0" fontAlgn="base" hangingPunct="0">
        <a:spcBef>
          <a:spcPct val="0"/>
        </a:spcBef>
        <a:spcAft>
          <a:spcPct val="0"/>
        </a:spcAft>
        <a:defRPr sz="2200" b="1">
          <a:solidFill>
            <a:schemeClr val="bg1"/>
          </a:solidFill>
          <a:latin typeface="Arial" charset="0"/>
          <a:ea typeface="ＭＳ Ｐゴシック" pitchFamily="34" charset="-128"/>
        </a:defRPr>
      </a:lvl5pPr>
      <a:lvl6pPr marL="457200" algn="r" rtl="0" fontAlgn="base">
        <a:spcBef>
          <a:spcPct val="0"/>
        </a:spcBef>
        <a:spcAft>
          <a:spcPct val="0"/>
        </a:spcAft>
        <a:defRPr sz="2200" b="1">
          <a:solidFill>
            <a:schemeClr val="bg1"/>
          </a:solidFill>
          <a:latin typeface="Arial" charset="0"/>
          <a:ea typeface="ＭＳ Ｐゴシック" pitchFamily="34" charset="-128"/>
        </a:defRPr>
      </a:lvl6pPr>
      <a:lvl7pPr marL="914400" algn="r" rtl="0" fontAlgn="base">
        <a:spcBef>
          <a:spcPct val="0"/>
        </a:spcBef>
        <a:spcAft>
          <a:spcPct val="0"/>
        </a:spcAft>
        <a:defRPr sz="2200" b="1">
          <a:solidFill>
            <a:schemeClr val="bg1"/>
          </a:solidFill>
          <a:latin typeface="Arial" charset="0"/>
          <a:ea typeface="ＭＳ Ｐゴシック" pitchFamily="34" charset="-128"/>
        </a:defRPr>
      </a:lvl7pPr>
      <a:lvl8pPr marL="1371600" algn="r" rtl="0" fontAlgn="base">
        <a:spcBef>
          <a:spcPct val="0"/>
        </a:spcBef>
        <a:spcAft>
          <a:spcPct val="0"/>
        </a:spcAft>
        <a:defRPr sz="2200" b="1">
          <a:solidFill>
            <a:schemeClr val="bg1"/>
          </a:solidFill>
          <a:latin typeface="Arial" charset="0"/>
          <a:ea typeface="ＭＳ Ｐゴシック" pitchFamily="34" charset="-128"/>
        </a:defRPr>
      </a:lvl8pPr>
      <a:lvl9pPr marL="1828800" algn="r" rtl="0" fontAlgn="base">
        <a:spcBef>
          <a:spcPct val="0"/>
        </a:spcBef>
        <a:spcAft>
          <a:spcPct val="0"/>
        </a:spcAft>
        <a:defRPr sz="2200" b="1">
          <a:solidFill>
            <a:schemeClr val="bg1"/>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tabLst>
          <a:tab pos="808038" algn="l"/>
          <a:tab pos="1311275" algn="l"/>
          <a:tab pos="1651000" algn="l"/>
        </a:tabLst>
        <a:defRPr sz="3200" b="1">
          <a:solidFill>
            <a:srgbClr val="000080"/>
          </a:solidFill>
          <a:latin typeface="+mn-lt"/>
          <a:ea typeface="+mn-ea"/>
          <a:cs typeface="+mn-cs"/>
        </a:defRPr>
      </a:lvl1pPr>
      <a:lvl2pPr marL="625475" indent="-7938" algn="l" rtl="0" eaLnBrk="0" fontAlgn="base" hangingPunct="0">
        <a:spcBef>
          <a:spcPct val="0"/>
        </a:spcBef>
        <a:spcAft>
          <a:spcPct val="50000"/>
        </a:spcAft>
        <a:tabLst>
          <a:tab pos="808038" algn="l"/>
          <a:tab pos="1311275" algn="l"/>
          <a:tab pos="1651000" algn="l"/>
        </a:tabLst>
        <a:defRPr sz="2800">
          <a:solidFill>
            <a:schemeClr val="tx1"/>
          </a:solidFill>
          <a:latin typeface="+mn-lt"/>
          <a:ea typeface="+mn-ea"/>
        </a:defRPr>
      </a:lvl2pPr>
      <a:lvl3pPr marL="1195388" indent="-449263" algn="l" rtl="0" eaLnBrk="0" fontAlgn="base" hangingPunct="0">
        <a:spcBef>
          <a:spcPct val="0"/>
        </a:spcBef>
        <a:spcAft>
          <a:spcPct val="50000"/>
        </a:spcAft>
        <a:buAutoNum type="alphaLcPeriod"/>
        <a:tabLst>
          <a:tab pos="808038" algn="l"/>
          <a:tab pos="1311275" algn="l"/>
          <a:tab pos="1651000" algn="l"/>
        </a:tabLst>
        <a:defRPr sz="2800">
          <a:solidFill>
            <a:schemeClr val="tx1"/>
          </a:solidFill>
          <a:latin typeface="+mn-lt"/>
          <a:ea typeface="+mn-ea"/>
        </a:defRPr>
      </a:lvl3pPr>
      <a:lvl4pPr marL="2765425" indent="-1454150" algn="l" rtl="0" eaLnBrk="0" fontAlgn="base" hangingPunct="0">
        <a:spcBef>
          <a:spcPct val="0"/>
        </a:spcBef>
        <a:spcAft>
          <a:spcPct val="50000"/>
        </a:spcAft>
        <a:tabLst>
          <a:tab pos="808038" algn="l"/>
          <a:tab pos="1311275" algn="l"/>
          <a:tab pos="1651000" algn="l"/>
        </a:tabLst>
        <a:defRPr sz="2400">
          <a:solidFill>
            <a:schemeClr val="tx1"/>
          </a:solidFill>
          <a:latin typeface="+mn-lt"/>
          <a:ea typeface="+mn-ea"/>
        </a:defRPr>
      </a:lvl4pPr>
      <a:lvl5pPr marL="3489325" indent="-609600" algn="l" rtl="0" eaLnBrk="0" fontAlgn="base" hangingPunct="0">
        <a:spcBef>
          <a:spcPct val="20000"/>
        </a:spcBef>
        <a:spcAft>
          <a:spcPct val="0"/>
        </a:spcAft>
        <a:tabLst>
          <a:tab pos="808038" algn="l"/>
          <a:tab pos="1311275" algn="l"/>
          <a:tab pos="1651000" algn="l"/>
        </a:tabLst>
        <a:defRPr sz="2800">
          <a:solidFill>
            <a:schemeClr val="tx1"/>
          </a:solidFill>
          <a:latin typeface="+mn-lt"/>
          <a:ea typeface="+mn-ea"/>
        </a:defRPr>
      </a:lvl5pPr>
      <a:lvl6pPr marL="39465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6pPr>
      <a:lvl7pPr marL="44037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7pPr>
      <a:lvl8pPr marL="48609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8pPr>
      <a:lvl9pPr marL="53181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active_ar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5363"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15364" name="Rectangle 4"/>
          <p:cNvSpPr>
            <a:spLocks noGrp="1" noChangeArrowheads="1"/>
          </p:cNvSpPr>
          <p:nvPr>
            <p:ph type="title"/>
          </p:nvPr>
        </p:nvSpPr>
        <p:spPr bwMode="auto">
          <a:xfrm>
            <a:off x="41132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5365"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0118"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1370119"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1370120"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1370121"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defRPr/>
            </a:pPr>
            <a:endParaRPr lang="en-US" sz="3200">
              <a:solidFill>
                <a:srgbClr val="000080"/>
              </a:solidFill>
            </a:endParaRPr>
          </a:p>
        </p:txBody>
      </p:sp>
      <p:sp>
        <p:nvSpPr>
          <p:cNvPr id="1370122"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1370123"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1370124" name="Text Box 12"/>
          <p:cNvSpPr txBox="1">
            <a:spLocks noChangeArrowheads="1"/>
          </p:cNvSpPr>
          <p:nvPr/>
        </p:nvSpPr>
        <p:spPr bwMode="auto">
          <a:xfrm>
            <a:off x="8210550" y="6448425"/>
            <a:ext cx="920750"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1370125" name="Rectangle 13">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70126" name="Rectangle 14"/>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15375" name="Picture 15" descr="arrow"/>
          <p:cNvPicPr>
            <a:picLocks noChangeAspect="1" noChangeArrowheads="1"/>
          </p:cNvPicPr>
          <p:nvPr/>
        </p:nvPicPr>
        <p:blipFill>
          <a:blip r:embed="rId15" cstate="print"/>
          <a:srcRect/>
          <a:stretch>
            <a:fillRect/>
          </a:stretch>
        </p:blipFill>
        <p:spPr bwMode="auto">
          <a:xfrm>
            <a:off x="3381375" y="101600"/>
            <a:ext cx="317500" cy="190500"/>
          </a:xfrm>
          <a:prstGeom prst="rect">
            <a:avLst/>
          </a:prstGeom>
          <a:noFill/>
          <a:ln w="9525">
            <a:noFill/>
            <a:miter lim="800000"/>
            <a:headEnd/>
            <a:tailEnd/>
          </a:ln>
        </p:spPr>
      </p:pic>
      <p:pic>
        <p:nvPicPr>
          <p:cNvPr id="15376" name="Picture 16"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a:ln w="9525">
            <a:noFill/>
            <a:miter lim="800000"/>
            <a:headEnd/>
            <a:tailEnd/>
          </a:ln>
        </p:spPr>
      </p:pic>
      <p:sp>
        <p:nvSpPr>
          <p:cNvPr id="1370129" name="Rectangle 17"/>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3EC9CE2C-CF58-4766-83B5-B58AF91CAE29}"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defRPr sz="3200" b="1">
          <a:solidFill>
            <a:srgbClr val="000080"/>
          </a:solidFill>
          <a:latin typeface="+mn-lt"/>
          <a:ea typeface="+mn-ea"/>
          <a:cs typeface="+mn-cs"/>
        </a:defRPr>
      </a:lvl1pPr>
      <a:lvl2pPr marL="114300" indent="342900" algn="l" rtl="0" eaLnBrk="0" fontAlgn="base" hangingPunct="0">
        <a:lnSpc>
          <a:spcPct val="85000"/>
        </a:lnSpc>
        <a:spcBef>
          <a:spcPct val="0"/>
        </a:spcBef>
        <a:spcAft>
          <a:spcPct val="50000"/>
        </a:spcAft>
        <a:defRPr sz="2800" b="1">
          <a:solidFill>
            <a:srgbClr val="006400"/>
          </a:solidFill>
          <a:latin typeface="+mn-lt"/>
          <a:ea typeface="+mn-ea"/>
        </a:defRPr>
      </a:lvl2pPr>
      <a:lvl3pPr marL="400050" indent="514350" algn="l" rtl="0" eaLnBrk="0" fontAlgn="base" hangingPunct="0">
        <a:spcBef>
          <a:spcPct val="35000"/>
        </a:spcBef>
        <a:spcAft>
          <a:spcPct val="25000"/>
        </a:spcAft>
        <a:buFont typeface="Arial" charset="0"/>
        <a:defRPr sz="2800">
          <a:solidFill>
            <a:schemeClr val="tx1"/>
          </a:solidFill>
          <a:latin typeface="+mn-lt"/>
          <a:ea typeface="+mn-ea"/>
        </a:defRPr>
      </a:lvl3pPr>
      <a:lvl4pPr marL="914400" indent="-231775" algn="l" rtl="0" eaLnBrk="0" fontAlgn="base" hangingPunct="0">
        <a:spcBef>
          <a:spcPct val="35000"/>
        </a:spcBef>
        <a:spcAft>
          <a:spcPct val="25000"/>
        </a:spcAft>
        <a:buSzPct val="125000"/>
        <a:buChar char="•"/>
        <a:defRPr sz="2800">
          <a:solidFill>
            <a:schemeClr val="tx1"/>
          </a:solidFill>
          <a:latin typeface="+mn-lt"/>
          <a:ea typeface="+mn-ea"/>
        </a:defRPr>
      </a:lvl4pPr>
      <a:lvl5pPr marL="1252538" indent="3175" algn="l" rtl="0" eaLnBrk="0" fontAlgn="base" hangingPunct="0">
        <a:spcBef>
          <a:spcPct val="35000"/>
        </a:spcBef>
        <a:spcAft>
          <a:spcPct val="25000"/>
        </a:spcAft>
        <a:buSzPct val="125000"/>
        <a:buFont typeface="Wingdings" pitchFamily="2"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2"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2"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2"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2"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a:ln w="9525">
            <a:noFill/>
            <a:miter lim="800000"/>
            <a:headEnd/>
            <a:tailEnd/>
          </a:ln>
        </p:spPr>
      </p:pic>
      <p:pic>
        <p:nvPicPr>
          <p:cNvPr id="2051"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1156100" name="Rectangle 4"/>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1156101" name="Rectangle 5"/>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1156102" name="Rectangle 6"/>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1156103" name="Rectangle 7"/>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defRPr/>
            </a:pPr>
            <a:endParaRPr lang="en-US" sz="4000">
              <a:solidFill>
                <a:srgbClr val="A50000"/>
              </a:solidFill>
            </a:endParaRPr>
          </a:p>
        </p:txBody>
      </p:sp>
      <p:sp>
        <p:nvSpPr>
          <p:cNvPr id="1156104" name="Rectangle 8"/>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1156105" name="Text Box 9"/>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1156106" name="Text Box 10"/>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1156107" name="Rectangle 11">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2060" name="Picture 12" descr="logo_ph"/>
          <p:cNvPicPr>
            <a:picLocks noChangeAspect="1" noChangeArrowheads="1"/>
          </p:cNvPicPr>
          <p:nvPr/>
        </p:nvPicPr>
        <p:blipFill>
          <a:blip r:embed="rId15" cstate="print"/>
          <a:srcRect/>
          <a:stretch>
            <a:fillRect/>
          </a:stretch>
        </p:blipFill>
        <p:spPr bwMode="auto">
          <a:xfrm>
            <a:off x="161925" y="6267450"/>
            <a:ext cx="588963" cy="446088"/>
          </a:xfrm>
          <a:prstGeom prst="rect">
            <a:avLst/>
          </a:prstGeom>
          <a:noFill/>
          <a:ln w="9525">
            <a:noFill/>
            <a:miter lim="800000"/>
            <a:headEnd/>
            <a:tailEnd/>
          </a:ln>
        </p:spPr>
      </p:pic>
      <p:sp>
        <p:nvSpPr>
          <p:cNvPr id="2061" name="Rectangle 15"/>
          <p:cNvSpPr>
            <a:spLocks noGrp="1" noChangeArrowheads="1"/>
          </p:cNvSpPr>
          <p:nvPr>
            <p:ph type="title"/>
          </p:nvPr>
        </p:nvSpPr>
        <p:spPr bwMode="auto">
          <a:xfrm>
            <a:off x="1827213" y="0"/>
            <a:ext cx="6378575" cy="107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Section open</a:t>
            </a:r>
          </a:p>
        </p:txBody>
      </p:sp>
      <p:sp>
        <p:nvSpPr>
          <p:cNvPr id="1156112" name="Rectangle 16"/>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BD7C2FB3-32F7-4303-A84E-4FDE3393E6E0}"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000" b="1">
          <a:solidFill>
            <a:srgbClr val="A50000"/>
          </a:solidFill>
          <a:latin typeface="+mj-lt"/>
          <a:ea typeface="+mj-ea"/>
          <a:cs typeface="+mj-cs"/>
        </a:defRPr>
      </a:lvl1pPr>
      <a:lvl2pPr algn="l" rtl="0" eaLnBrk="0" fontAlgn="base" hangingPunct="0">
        <a:spcBef>
          <a:spcPct val="0"/>
        </a:spcBef>
        <a:spcAft>
          <a:spcPct val="0"/>
        </a:spcAft>
        <a:defRPr sz="4000" b="1">
          <a:solidFill>
            <a:srgbClr val="A50000"/>
          </a:solidFill>
          <a:latin typeface="Arial" charset="0"/>
          <a:ea typeface="ＭＳ Ｐゴシック" pitchFamily="34" charset="-128"/>
        </a:defRPr>
      </a:lvl2pPr>
      <a:lvl3pPr algn="l" rtl="0" eaLnBrk="0" fontAlgn="base" hangingPunct="0">
        <a:spcBef>
          <a:spcPct val="0"/>
        </a:spcBef>
        <a:spcAft>
          <a:spcPct val="0"/>
        </a:spcAft>
        <a:defRPr sz="4000" b="1">
          <a:solidFill>
            <a:srgbClr val="A50000"/>
          </a:solidFill>
          <a:latin typeface="Arial" charset="0"/>
          <a:ea typeface="ＭＳ Ｐゴシック" pitchFamily="34" charset="-128"/>
        </a:defRPr>
      </a:lvl3pPr>
      <a:lvl4pPr algn="l" rtl="0" eaLnBrk="0" fontAlgn="base" hangingPunct="0">
        <a:spcBef>
          <a:spcPct val="0"/>
        </a:spcBef>
        <a:spcAft>
          <a:spcPct val="0"/>
        </a:spcAft>
        <a:defRPr sz="4000" b="1">
          <a:solidFill>
            <a:srgbClr val="A50000"/>
          </a:solidFill>
          <a:latin typeface="Arial" charset="0"/>
          <a:ea typeface="ＭＳ Ｐゴシック" pitchFamily="34" charset="-128"/>
        </a:defRPr>
      </a:lvl4pPr>
      <a:lvl5pPr algn="l" rtl="0" eaLnBrk="0" fontAlgn="base" hangingPunct="0">
        <a:spcBef>
          <a:spcPct val="0"/>
        </a:spcBef>
        <a:spcAft>
          <a:spcPct val="0"/>
        </a:spcAft>
        <a:defRPr sz="4000" b="1">
          <a:solidFill>
            <a:srgbClr val="A50000"/>
          </a:solidFill>
          <a:latin typeface="Arial" charset="0"/>
          <a:ea typeface="ＭＳ Ｐゴシック" pitchFamily="34" charset="-128"/>
        </a:defRPr>
      </a:lvl5pPr>
      <a:lvl6pPr marL="457200" algn="l" rtl="0" fontAlgn="base">
        <a:spcBef>
          <a:spcPct val="0"/>
        </a:spcBef>
        <a:spcAft>
          <a:spcPct val="0"/>
        </a:spcAft>
        <a:defRPr sz="4000" b="1">
          <a:solidFill>
            <a:srgbClr val="A50000"/>
          </a:solidFill>
          <a:latin typeface="Arial" charset="0"/>
          <a:ea typeface="ＭＳ Ｐゴシック" pitchFamily="34" charset="-128"/>
        </a:defRPr>
      </a:lvl6pPr>
      <a:lvl7pPr marL="914400" algn="l" rtl="0" fontAlgn="base">
        <a:spcBef>
          <a:spcPct val="0"/>
        </a:spcBef>
        <a:spcAft>
          <a:spcPct val="0"/>
        </a:spcAft>
        <a:defRPr sz="4000" b="1">
          <a:solidFill>
            <a:srgbClr val="A50000"/>
          </a:solidFill>
          <a:latin typeface="Arial" charset="0"/>
          <a:ea typeface="ＭＳ Ｐゴシック" pitchFamily="34" charset="-128"/>
        </a:defRPr>
      </a:lvl7pPr>
      <a:lvl8pPr marL="1371600" algn="l" rtl="0" fontAlgn="base">
        <a:spcBef>
          <a:spcPct val="0"/>
        </a:spcBef>
        <a:spcAft>
          <a:spcPct val="0"/>
        </a:spcAft>
        <a:defRPr sz="4000" b="1">
          <a:solidFill>
            <a:srgbClr val="A50000"/>
          </a:solidFill>
          <a:latin typeface="Arial" charset="0"/>
          <a:ea typeface="ＭＳ Ｐゴシック" pitchFamily="34" charset="-128"/>
        </a:defRPr>
      </a:lvl8pPr>
      <a:lvl9pPr marL="1828800" algn="l" rtl="0" fontAlgn="base">
        <a:spcBef>
          <a:spcPct val="0"/>
        </a:spcBef>
        <a:spcAft>
          <a:spcPct val="0"/>
        </a:spcAft>
        <a:defRPr sz="4000" b="1">
          <a:solidFill>
            <a:srgbClr val="A50000"/>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defRPr sz="4000" b="1">
          <a:solidFill>
            <a:srgbClr val="A50000"/>
          </a:solidFill>
          <a:latin typeface="+mn-lt"/>
          <a:ea typeface="+mn-ea"/>
          <a:cs typeface="+mn-cs"/>
        </a:defRPr>
      </a:lvl1pPr>
      <a:lvl2pPr marL="287338" indent="169863" algn="l" rtl="0" eaLnBrk="0" fontAlgn="base" hangingPunct="0">
        <a:spcBef>
          <a:spcPct val="0"/>
        </a:spcBef>
        <a:spcAft>
          <a:spcPct val="50000"/>
        </a:spcAft>
        <a:defRPr sz="4000" b="1">
          <a:solidFill>
            <a:srgbClr val="006400"/>
          </a:solidFill>
          <a:latin typeface="+mn-lt"/>
          <a:ea typeface="+mn-ea"/>
        </a:defRPr>
      </a:lvl2pPr>
      <a:lvl3pPr marL="401638" indent="512763" algn="l" rtl="0" eaLnBrk="0" fontAlgn="base" hangingPunct="0">
        <a:spcBef>
          <a:spcPct val="0"/>
        </a:spcBef>
        <a:spcAft>
          <a:spcPct val="50000"/>
        </a:spcAft>
        <a:buFont typeface="Arial" charset="0"/>
        <a:defRPr sz="2800">
          <a:solidFill>
            <a:schemeClr val="tx1"/>
          </a:solidFill>
          <a:latin typeface="+mn-lt"/>
          <a:ea typeface="+mn-ea"/>
        </a:defRPr>
      </a:lvl3pPr>
      <a:lvl4pPr marL="515938" indent="515938" algn="l" rtl="0" eaLnBrk="0" fontAlgn="base" hangingPunct="0">
        <a:spcBef>
          <a:spcPct val="0"/>
        </a:spcBef>
        <a:spcAft>
          <a:spcPct val="50000"/>
        </a:spcAft>
        <a:buSzPct val="125000"/>
        <a:buChar char="•"/>
        <a:defRPr sz="2800">
          <a:solidFill>
            <a:schemeClr val="tx1"/>
          </a:solidFill>
          <a:latin typeface="+mn-lt"/>
          <a:ea typeface="+mn-ea"/>
        </a:defRPr>
      </a:lvl4pPr>
      <a:lvl5pPr marL="1204913" indent="60325" algn="l" rtl="0" eaLnBrk="0" fontAlgn="base" hangingPunct="0">
        <a:spcBef>
          <a:spcPct val="20000"/>
        </a:spcBef>
        <a:spcAft>
          <a:spcPct val="0"/>
        </a:spcAft>
        <a:buChar char="»"/>
        <a:defRPr sz="4000">
          <a:solidFill>
            <a:schemeClr val="tx1"/>
          </a:solidFill>
          <a:latin typeface="+mn-lt"/>
          <a:ea typeface="+mn-ea"/>
        </a:defRPr>
      </a:lvl5pPr>
      <a:lvl6pPr marL="1662113" indent="60325" algn="l" rtl="0" fontAlgn="base">
        <a:spcBef>
          <a:spcPct val="20000"/>
        </a:spcBef>
        <a:spcAft>
          <a:spcPct val="0"/>
        </a:spcAft>
        <a:buChar char="»"/>
        <a:defRPr sz="4000">
          <a:solidFill>
            <a:schemeClr val="tx1"/>
          </a:solidFill>
          <a:latin typeface="+mn-lt"/>
          <a:ea typeface="+mn-ea"/>
        </a:defRPr>
      </a:lvl6pPr>
      <a:lvl7pPr marL="2119313" indent="60325" algn="l" rtl="0" fontAlgn="base">
        <a:spcBef>
          <a:spcPct val="20000"/>
        </a:spcBef>
        <a:spcAft>
          <a:spcPct val="0"/>
        </a:spcAft>
        <a:buChar char="»"/>
        <a:defRPr sz="4000">
          <a:solidFill>
            <a:schemeClr val="tx1"/>
          </a:solidFill>
          <a:latin typeface="+mn-lt"/>
          <a:ea typeface="+mn-ea"/>
        </a:defRPr>
      </a:lvl7pPr>
      <a:lvl8pPr marL="2576513" indent="60325" algn="l" rtl="0" fontAlgn="base">
        <a:spcBef>
          <a:spcPct val="20000"/>
        </a:spcBef>
        <a:spcAft>
          <a:spcPct val="0"/>
        </a:spcAft>
        <a:buChar char="»"/>
        <a:defRPr sz="4000">
          <a:solidFill>
            <a:schemeClr val="tx1"/>
          </a:solidFill>
          <a:latin typeface="+mn-lt"/>
          <a:ea typeface="+mn-ea"/>
        </a:defRPr>
      </a:lvl8pPr>
      <a:lvl9pPr marL="3033713" indent="60325" algn="l" rtl="0" fontAlgn="base">
        <a:spcBef>
          <a:spcPct val="20000"/>
        </a:spcBef>
        <a:spcAft>
          <a:spcPct val="0"/>
        </a:spcAft>
        <a:buChar char="»"/>
        <a:defRPr sz="4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8"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a:ln w="9525">
            <a:noFill/>
            <a:miter lim="800000"/>
            <a:headEnd/>
            <a:tailEnd/>
          </a:ln>
        </p:spPr>
      </p:pic>
      <p:pic>
        <p:nvPicPr>
          <p:cNvPr id="3075"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3076" name="Rectangle 5"/>
          <p:cNvSpPr>
            <a:spLocks noGrp="1" noChangeArrowheads="1"/>
          </p:cNvSpPr>
          <p:nvPr>
            <p:ph type="body" idx="1"/>
          </p:nvPr>
        </p:nvSpPr>
        <p:spPr bwMode="auto">
          <a:xfrm>
            <a:off x="273050" y="1095375"/>
            <a:ext cx="887095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458759"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458760"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458761"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Bef>
                <a:spcPct val="100000"/>
              </a:spcBef>
              <a:spcAft>
                <a:spcPct val="75000"/>
              </a:spcAft>
              <a:tabLst>
                <a:tab pos="1828800" algn="l"/>
              </a:tabLst>
              <a:defRPr/>
            </a:pPr>
            <a:endParaRPr lang="en-US" sz="3200">
              <a:solidFill>
                <a:srgbClr val="000080"/>
              </a:solidFill>
            </a:endParaRPr>
          </a:p>
        </p:txBody>
      </p:sp>
      <p:sp>
        <p:nvSpPr>
          <p:cNvPr id="458763"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458764"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458766" name="Text Box 14"/>
          <p:cNvSpPr txBox="1">
            <a:spLocks noChangeArrowheads="1"/>
          </p:cNvSpPr>
          <p:nvPr/>
        </p:nvSpPr>
        <p:spPr bwMode="auto">
          <a:xfrm>
            <a:off x="8210550" y="6448425"/>
            <a:ext cx="920750"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458767" name="Rectangle 15">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458768" name="Rectangle 16"/>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3086" name="Picture 17" descr="arrow"/>
          <p:cNvPicPr>
            <a:picLocks noChangeAspect="1" noChangeArrowheads="1"/>
          </p:cNvPicPr>
          <p:nvPr/>
        </p:nvPicPr>
        <p:blipFill>
          <a:blip r:embed="rId15" cstate="print"/>
          <a:srcRect/>
          <a:stretch>
            <a:fillRect/>
          </a:stretch>
        </p:blipFill>
        <p:spPr bwMode="auto">
          <a:xfrm>
            <a:off x="3381375" y="101600"/>
            <a:ext cx="317500" cy="190500"/>
          </a:xfrm>
          <a:prstGeom prst="rect">
            <a:avLst/>
          </a:prstGeom>
          <a:noFill/>
          <a:ln w="9525">
            <a:noFill/>
            <a:miter lim="800000"/>
            <a:headEnd/>
            <a:tailEnd/>
          </a:ln>
        </p:spPr>
      </p:pic>
      <p:sp>
        <p:nvSpPr>
          <p:cNvPr id="3087" name="Rectangle 19"/>
          <p:cNvSpPr>
            <a:spLocks noGrp="1" noChangeArrowheads="1"/>
          </p:cNvSpPr>
          <p:nvPr>
            <p:ph type="title"/>
          </p:nvPr>
        </p:nvSpPr>
        <p:spPr bwMode="auto">
          <a:xfrm>
            <a:off x="36560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3088" name="Picture 29"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a:ln w="9525">
            <a:noFill/>
            <a:miter lim="800000"/>
            <a:headEnd/>
            <a:tailEnd/>
          </a:ln>
        </p:spPr>
      </p:pic>
      <p:sp>
        <p:nvSpPr>
          <p:cNvPr id="458784" name="Rectangle 32"/>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3BA7AA71-8BF2-4067-844E-49FCDD23BF24}" type="slidenum">
              <a:rPr lang="en-US" sz="1200"/>
              <a:pPr algn="r">
                <a:defRPr/>
              </a:pPr>
              <a:t>‹#›</a:t>
            </a:fld>
            <a:r>
              <a:rPr lang="en-US" sz="1200"/>
              <a:t> of 35</a:t>
            </a:r>
            <a:endParaRPr lang="en-US" sz="1400"/>
          </a:p>
        </p:txBody>
      </p:sp>
      <p:pic>
        <p:nvPicPr>
          <p:cNvPr id="3090" name="Picture 33" descr="key"/>
          <p:cNvPicPr>
            <a:picLocks noChangeAspect="1" noChangeArrowheads="1"/>
          </p:cNvPicPr>
          <p:nvPr/>
        </p:nvPicPr>
        <p:blipFill>
          <a:blip r:embed="rId17" cstate="print"/>
          <a:srcRect/>
          <a:stretch>
            <a:fillRect/>
          </a:stretch>
        </p:blipFill>
        <p:spPr bwMode="auto">
          <a:xfrm>
            <a:off x="635000" y="2397125"/>
            <a:ext cx="671513" cy="433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100000"/>
        </a:spcBef>
        <a:spcAft>
          <a:spcPct val="75000"/>
        </a:spcAft>
        <a:tabLst>
          <a:tab pos="1828800" algn="l"/>
        </a:tabLst>
        <a:defRPr sz="3200" b="1">
          <a:solidFill>
            <a:srgbClr val="000080"/>
          </a:solidFill>
          <a:latin typeface="+mn-lt"/>
          <a:ea typeface="+mn-ea"/>
          <a:cs typeface="+mn-cs"/>
        </a:defRPr>
      </a:lvl1pPr>
      <a:lvl2pPr marL="1206500" indent="-749300" algn="l" rtl="0" eaLnBrk="0" fontAlgn="base" hangingPunct="0">
        <a:spcBef>
          <a:spcPct val="100000"/>
        </a:spcBef>
        <a:spcAft>
          <a:spcPct val="25000"/>
        </a:spcAft>
        <a:tabLst>
          <a:tab pos="1828800" algn="l"/>
        </a:tabLst>
        <a:defRPr sz="2800" b="1">
          <a:solidFill>
            <a:schemeClr val="tx1"/>
          </a:solidFill>
          <a:latin typeface="+mn-lt"/>
          <a:ea typeface="+mn-ea"/>
        </a:defRPr>
      </a:lvl2pPr>
      <a:lvl3pPr marL="1557338" indent="-236538" algn="l" rtl="0" eaLnBrk="0" fontAlgn="base" hangingPunct="0">
        <a:spcBef>
          <a:spcPct val="0"/>
        </a:spcBef>
        <a:spcAft>
          <a:spcPct val="25000"/>
        </a:spcAft>
        <a:buSzPct val="125000"/>
        <a:buChar char="•"/>
        <a:tabLst>
          <a:tab pos="1828800" algn="l"/>
        </a:tabLst>
        <a:defRPr sz="2800">
          <a:solidFill>
            <a:schemeClr val="tx1"/>
          </a:solidFill>
          <a:latin typeface="+mn-lt"/>
          <a:ea typeface="+mn-ea"/>
        </a:defRPr>
      </a:lvl3pPr>
      <a:lvl4pPr marL="1671638" indent="-300038" algn="l" rtl="0" eaLnBrk="0" fontAlgn="base" hangingPunct="0">
        <a:spcBef>
          <a:spcPct val="0"/>
        </a:spcBef>
        <a:spcAft>
          <a:spcPct val="25000"/>
        </a:spcAft>
        <a:tabLst>
          <a:tab pos="1828800" algn="l"/>
        </a:tabLst>
        <a:defRPr sz="2800">
          <a:solidFill>
            <a:schemeClr val="tx1"/>
          </a:solidFill>
          <a:latin typeface="+mn-lt"/>
          <a:ea typeface="+mn-ea"/>
        </a:defRPr>
      </a:lvl4pPr>
      <a:lvl5pPr marL="2465388" indent="-228600" algn="l" rtl="0" eaLnBrk="0" fontAlgn="base" hangingPunct="0">
        <a:spcBef>
          <a:spcPct val="0"/>
        </a:spcBef>
        <a:spcAft>
          <a:spcPct val="5000"/>
        </a:spcAft>
        <a:buChar char="»"/>
        <a:tabLst>
          <a:tab pos="1828800" algn="l"/>
        </a:tabLst>
        <a:defRPr sz="3200">
          <a:solidFill>
            <a:schemeClr val="tx1"/>
          </a:solidFill>
          <a:latin typeface="+mn-lt"/>
          <a:ea typeface="+mn-ea"/>
        </a:defRPr>
      </a:lvl5pPr>
      <a:lvl6pPr marL="2922588" indent="-228600" algn="l" rtl="0" fontAlgn="base">
        <a:spcBef>
          <a:spcPct val="0"/>
        </a:spcBef>
        <a:spcAft>
          <a:spcPct val="5000"/>
        </a:spcAft>
        <a:buChar char="»"/>
        <a:tabLst>
          <a:tab pos="1828800" algn="l"/>
        </a:tabLst>
        <a:defRPr sz="3200">
          <a:solidFill>
            <a:schemeClr val="tx1"/>
          </a:solidFill>
          <a:latin typeface="+mn-lt"/>
          <a:ea typeface="+mn-ea"/>
        </a:defRPr>
      </a:lvl6pPr>
      <a:lvl7pPr marL="3379788" indent="-228600" algn="l" rtl="0" fontAlgn="base">
        <a:spcBef>
          <a:spcPct val="0"/>
        </a:spcBef>
        <a:spcAft>
          <a:spcPct val="5000"/>
        </a:spcAft>
        <a:buChar char="»"/>
        <a:tabLst>
          <a:tab pos="1828800" algn="l"/>
        </a:tabLst>
        <a:defRPr sz="3200">
          <a:solidFill>
            <a:schemeClr val="tx1"/>
          </a:solidFill>
          <a:latin typeface="+mn-lt"/>
          <a:ea typeface="+mn-ea"/>
        </a:defRPr>
      </a:lvl7pPr>
      <a:lvl8pPr marL="3836988" indent="-228600" algn="l" rtl="0" fontAlgn="base">
        <a:spcBef>
          <a:spcPct val="0"/>
        </a:spcBef>
        <a:spcAft>
          <a:spcPct val="5000"/>
        </a:spcAft>
        <a:buChar char="»"/>
        <a:tabLst>
          <a:tab pos="1828800" algn="l"/>
        </a:tabLst>
        <a:defRPr sz="3200">
          <a:solidFill>
            <a:schemeClr val="tx1"/>
          </a:solidFill>
          <a:latin typeface="+mn-lt"/>
          <a:ea typeface="+mn-ea"/>
        </a:defRPr>
      </a:lvl8pPr>
      <a:lvl9pPr marL="4294188" indent="-228600" algn="l" rtl="0" fontAlgn="base">
        <a:spcBef>
          <a:spcPct val="0"/>
        </a:spcBef>
        <a:spcAft>
          <a:spcPct val="5000"/>
        </a:spcAft>
        <a:buChar char="»"/>
        <a:tabLst>
          <a:tab pos="1828800" algn="l"/>
        </a:tabLst>
        <a:defRPr sz="3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outine copy"/>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4099"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4100" name="Rectangle 4"/>
          <p:cNvSpPr>
            <a:spLocks noGrp="1" noChangeArrowheads="1"/>
          </p:cNvSpPr>
          <p:nvPr>
            <p:ph type="body" idx="1"/>
          </p:nvPr>
        </p:nvSpPr>
        <p:spPr bwMode="auto">
          <a:xfrm>
            <a:off x="273050" y="1095375"/>
            <a:ext cx="887095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6389" name="Rectangle 5"/>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1296390" name="Rectangle 6"/>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1296391" name="Rectangle 7"/>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1296392"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Bef>
                <a:spcPct val="15000"/>
              </a:spcBef>
              <a:spcAft>
                <a:spcPct val="20000"/>
              </a:spcAft>
              <a:tabLst>
                <a:tab pos="1828800" algn="l"/>
              </a:tabLst>
              <a:defRPr/>
            </a:pPr>
            <a:endParaRPr lang="en-US" sz="3200">
              <a:solidFill>
                <a:srgbClr val="000080"/>
              </a:solidFill>
            </a:endParaRPr>
          </a:p>
        </p:txBody>
      </p:sp>
      <p:sp>
        <p:nvSpPr>
          <p:cNvPr id="1296393" name="Rectangle 9"/>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1296394" name="Text Box 10"/>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1296395" name="Text Box 11"/>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1296396" name="Rectangle 12">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296397" name="Rectangle 13"/>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4110" name="Picture 14" descr="arrow"/>
          <p:cNvPicPr>
            <a:picLocks noChangeAspect="1" noChangeArrowheads="1"/>
          </p:cNvPicPr>
          <p:nvPr/>
        </p:nvPicPr>
        <p:blipFill>
          <a:blip r:embed="rId15" cstate="print"/>
          <a:srcRect/>
          <a:stretch>
            <a:fillRect/>
          </a:stretch>
        </p:blipFill>
        <p:spPr bwMode="auto">
          <a:xfrm>
            <a:off x="3381375" y="101600"/>
            <a:ext cx="317500" cy="190500"/>
          </a:xfrm>
          <a:prstGeom prst="rect">
            <a:avLst/>
          </a:prstGeom>
          <a:noFill/>
          <a:ln w="9525">
            <a:noFill/>
            <a:miter lim="800000"/>
            <a:headEnd/>
            <a:tailEnd/>
          </a:ln>
        </p:spPr>
      </p:pic>
      <p:pic>
        <p:nvPicPr>
          <p:cNvPr id="4111" name="Picture 15" descr="key"/>
          <p:cNvPicPr>
            <a:picLocks noChangeAspect="1" noChangeArrowheads="1"/>
          </p:cNvPicPr>
          <p:nvPr/>
        </p:nvPicPr>
        <p:blipFill>
          <a:blip r:embed="rId16" cstate="print"/>
          <a:srcRect/>
          <a:stretch>
            <a:fillRect/>
          </a:stretch>
        </p:blipFill>
        <p:spPr bwMode="auto">
          <a:xfrm>
            <a:off x="635000" y="2473325"/>
            <a:ext cx="671513" cy="433388"/>
          </a:xfrm>
          <a:prstGeom prst="rect">
            <a:avLst/>
          </a:prstGeom>
          <a:noFill/>
          <a:ln w="9525">
            <a:noFill/>
            <a:miter lim="800000"/>
            <a:headEnd/>
            <a:tailEnd/>
          </a:ln>
        </p:spPr>
      </p:pic>
      <p:sp>
        <p:nvSpPr>
          <p:cNvPr id="4112" name="Rectangle 16"/>
          <p:cNvSpPr>
            <a:spLocks noGrp="1" noChangeArrowheads="1"/>
          </p:cNvSpPr>
          <p:nvPr>
            <p:ph type="title"/>
          </p:nvPr>
        </p:nvSpPr>
        <p:spPr bwMode="auto">
          <a:xfrm>
            <a:off x="36560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4113" name="Picture 17" descr="logo_ph"/>
          <p:cNvPicPr>
            <a:picLocks noChangeAspect="1" noChangeArrowheads="1"/>
          </p:cNvPicPr>
          <p:nvPr/>
        </p:nvPicPr>
        <p:blipFill>
          <a:blip r:embed="rId17" cstate="print"/>
          <a:srcRect/>
          <a:stretch>
            <a:fillRect/>
          </a:stretch>
        </p:blipFill>
        <p:spPr bwMode="auto">
          <a:xfrm>
            <a:off x="161925" y="6267450"/>
            <a:ext cx="588963" cy="446088"/>
          </a:xfrm>
          <a:prstGeom prst="rect">
            <a:avLst/>
          </a:prstGeom>
          <a:noFill/>
          <a:ln w="9525">
            <a:noFill/>
            <a:miter lim="800000"/>
            <a:headEnd/>
            <a:tailEnd/>
          </a:ln>
        </p:spPr>
      </p:pic>
      <p:sp>
        <p:nvSpPr>
          <p:cNvPr id="1296402" name="Rectangle 18"/>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50099848-12EA-4FE1-AC77-CCFAB6EBE65E}"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15000"/>
        </a:spcBef>
        <a:spcAft>
          <a:spcPct val="20000"/>
        </a:spcAft>
        <a:tabLst>
          <a:tab pos="1828800" algn="l"/>
        </a:tabLst>
        <a:defRPr sz="3200" b="1">
          <a:solidFill>
            <a:srgbClr val="000080"/>
          </a:solidFill>
          <a:latin typeface="+mn-lt"/>
          <a:ea typeface="+mn-ea"/>
          <a:cs typeface="+mn-cs"/>
        </a:defRPr>
      </a:lvl1pPr>
      <a:lvl2pPr marL="114300" indent="342900" algn="l" rtl="0" eaLnBrk="0" fontAlgn="base" hangingPunct="0">
        <a:spcBef>
          <a:spcPct val="15000"/>
        </a:spcBef>
        <a:spcAft>
          <a:spcPct val="20000"/>
        </a:spcAft>
        <a:tabLst>
          <a:tab pos="1828800" algn="l"/>
        </a:tabLst>
        <a:defRPr sz="2800" b="1">
          <a:solidFill>
            <a:srgbClr val="006400"/>
          </a:solidFill>
          <a:latin typeface="+mn-lt"/>
          <a:ea typeface="+mn-ea"/>
        </a:defRPr>
      </a:lvl2pPr>
      <a:lvl3pPr marL="1539875" indent="-344488" algn="l" rtl="0" eaLnBrk="0" fontAlgn="base" hangingPunct="0">
        <a:spcBef>
          <a:spcPct val="195000"/>
        </a:spcBef>
        <a:spcAft>
          <a:spcPct val="0"/>
        </a:spcAft>
        <a:buSzPct val="125000"/>
        <a:tabLst>
          <a:tab pos="1828800" algn="l"/>
        </a:tabLst>
        <a:defRPr sz="2800" b="1">
          <a:solidFill>
            <a:schemeClr val="tx1"/>
          </a:solidFill>
          <a:latin typeface="+mn-lt"/>
          <a:ea typeface="+mn-ea"/>
        </a:defRPr>
      </a:lvl3pPr>
      <a:lvl4pPr marL="1671638" indent="-300038" algn="l" rtl="0" eaLnBrk="0" fontAlgn="base" hangingPunct="0">
        <a:spcBef>
          <a:spcPct val="45000"/>
        </a:spcBef>
        <a:spcAft>
          <a:spcPct val="15000"/>
        </a:spcAft>
        <a:buChar char="•"/>
        <a:tabLst>
          <a:tab pos="1828800" algn="l"/>
        </a:tabLst>
        <a:defRPr sz="2800">
          <a:solidFill>
            <a:schemeClr val="tx1"/>
          </a:solidFill>
          <a:latin typeface="+mn-lt"/>
          <a:ea typeface="+mn-ea"/>
        </a:defRPr>
      </a:lvl4pPr>
      <a:lvl5pPr marL="2465388" indent="-228600" algn="l" rtl="0" eaLnBrk="0" fontAlgn="base" hangingPunct="0">
        <a:spcBef>
          <a:spcPct val="45000"/>
        </a:spcBef>
        <a:spcAft>
          <a:spcPct val="15000"/>
        </a:spcAft>
        <a:buChar char="»"/>
        <a:tabLst>
          <a:tab pos="1828800" algn="l"/>
        </a:tabLst>
        <a:defRPr sz="3200">
          <a:solidFill>
            <a:schemeClr val="tx1"/>
          </a:solidFill>
          <a:latin typeface="+mn-lt"/>
          <a:ea typeface="+mn-ea"/>
        </a:defRPr>
      </a:lvl5pPr>
      <a:lvl6pPr marL="2922588" indent="-228600" algn="l" rtl="0" fontAlgn="base">
        <a:spcBef>
          <a:spcPct val="45000"/>
        </a:spcBef>
        <a:spcAft>
          <a:spcPct val="15000"/>
        </a:spcAft>
        <a:buChar char="»"/>
        <a:tabLst>
          <a:tab pos="1828800" algn="l"/>
        </a:tabLst>
        <a:defRPr sz="3200">
          <a:solidFill>
            <a:schemeClr val="tx1"/>
          </a:solidFill>
          <a:latin typeface="+mn-lt"/>
          <a:ea typeface="+mn-ea"/>
        </a:defRPr>
      </a:lvl6pPr>
      <a:lvl7pPr marL="3379788" indent="-228600" algn="l" rtl="0" fontAlgn="base">
        <a:spcBef>
          <a:spcPct val="45000"/>
        </a:spcBef>
        <a:spcAft>
          <a:spcPct val="15000"/>
        </a:spcAft>
        <a:buChar char="»"/>
        <a:tabLst>
          <a:tab pos="1828800" algn="l"/>
        </a:tabLst>
        <a:defRPr sz="3200">
          <a:solidFill>
            <a:schemeClr val="tx1"/>
          </a:solidFill>
          <a:latin typeface="+mn-lt"/>
          <a:ea typeface="+mn-ea"/>
        </a:defRPr>
      </a:lvl7pPr>
      <a:lvl8pPr marL="3836988" indent="-228600" algn="l" rtl="0" fontAlgn="base">
        <a:spcBef>
          <a:spcPct val="45000"/>
        </a:spcBef>
        <a:spcAft>
          <a:spcPct val="15000"/>
        </a:spcAft>
        <a:buChar char="»"/>
        <a:tabLst>
          <a:tab pos="1828800" algn="l"/>
        </a:tabLst>
        <a:defRPr sz="3200">
          <a:solidFill>
            <a:schemeClr val="tx1"/>
          </a:solidFill>
          <a:latin typeface="+mn-lt"/>
          <a:ea typeface="+mn-ea"/>
        </a:defRPr>
      </a:lvl8pPr>
      <a:lvl9pPr marL="4294188" indent="-228600" algn="l" rtl="0" fontAlgn="base">
        <a:spcBef>
          <a:spcPct val="45000"/>
        </a:spcBef>
        <a:spcAft>
          <a:spcPct val="15000"/>
        </a:spcAft>
        <a:buChar char="»"/>
        <a:tabLst>
          <a:tab pos="1828800" algn="l"/>
        </a:tabLst>
        <a:defRPr sz="3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1043"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a:ln w="9525">
            <a:noFill/>
            <a:miter lim="800000"/>
            <a:headEnd/>
            <a:tailEnd/>
          </a:ln>
        </p:spPr>
      </p:pic>
      <p:pic>
        <p:nvPicPr>
          <p:cNvPr id="5123" name="Picture 1027"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5124" name="Rectangle 1028"/>
          <p:cNvSpPr>
            <a:spLocks noGrp="1" noChangeArrowheads="1"/>
          </p:cNvSpPr>
          <p:nvPr>
            <p:ph type="title"/>
          </p:nvPr>
        </p:nvSpPr>
        <p:spPr bwMode="auto">
          <a:xfrm>
            <a:off x="36560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125" name="Rectangle 1029"/>
          <p:cNvSpPr>
            <a:spLocks noGrp="1" noChangeArrowheads="1"/>
          </p:cNvSpPr>
          <p:nvPr>
            <p:ph type="body" idx="1"/>
          </p:nvPr>
        </p:nvSpPr>
        <p:spPr bwMode="auto">
          <a:xfrm>
            <a:off x="273050" y="1095375"/>
            <a:ext cx="854710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6" name="Rectangle 1030"/>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230407" name="Rectangle 1031"/>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230408" name="Rectangle 1032"/>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230409" name="Rectangle 1033"/>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tabLst>
                <a:tab pos="1255713" algn="l"/>
              </a:tabLst>
              <a:defRPr/>
            </a:pPr>
            <a:endParaRPr lang="en-US" sz="3200">
              <a:solidFill>
                <a:srgbClr val="000080"/>
              </a:solidFill>
            </a:endParaRPr>
          </a:p>
        </p:txBody>
      </p:sp>
      <p:sp>
        <p:nvSpPr>
          <p:cNvPr id="230411" name="Rectangle 1035"/>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230412" name="Text Box 1036"/>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230414" name="Text Box 1038"/>
          <p:cNvSpPr txBox="1">
            <a:spLocks noChangeArrowheads="1"/>
          </p:cNvSpPr>
          <p:nvPr/>
        </p:nvSpPr>
        <p:spPr bwMode="auto">
          <a:xfrm>
            <a:off x="8210550" y="6448425"/>
            <a:ext cx="920750"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230415" name="Rectangle 1039">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30416" name="Rectangle 1040"/>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5135" name="Picture 1041" descr="arrow"/>
          <p:cNvPicPr>
            <a:picLocks noChangeAspect="1" noChangeArrowheads="1"/>
          </p:cNvPicPr>
          <p:nvPr/>
        </p:nvPicPr>
        <p:blipFill>
          <a:blip r:embed="rId15" cstate="print"/>
          <a:srcRect/>
          <a:stretch>
            <a:fillRect/>
          </a:stretch>
        </p:blipFill>
        <p:spPr bwMode="auto">
          <a:xfrm>
            <a:off x="3381375" y="101600"/>
            <a:ext cx="317500" cy="190500"/>
          </a:xfrm>
          <a:prstGeom prst="rect">
            <a:avLst/>
          </a:prstGeom>
          <a:noFill/>
          <a:ln w="9525">
            <a:noFill/>
            <a:miter lim="800000"/>
            <a:headEnd/>
            <a:tailEnd/>
          </a:ln>
        </p:spPr>
      </p:pic>
      <p:pic>
        <p:nvPicPr>
          <p:cNvPr id="5136" name="Picture 1044"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a:ln w="9525">
            <a:noFill/>
            <a:miter lim="800000"/>
            <a:headEnd/>
            <a:tailEnd/>
          </a:ln>
        </p:spPr>
      </p:pic>
      <p:sp>
        <p:nvSpPr>
          <p:cNvPr id="230422" name="Rectangle 1046"/>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1517E51D-2B9E-4A76-8997-646A83A232DB}"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tabLst>
          <a:tab pos="1255713" algn="l"/>
        </a:tabLst>
        <a:defRPr sz="3200" b="1">
          <a:solidFill>
            <a:srgbClr val="000080"/>
          </a:solidFill>
          <a:latin typeface="+mn-lt"/>
          <a:ea typeface="+mn-ea"/>
          <a:cs typeface="+mn-cs"/>
        </a:defRPr>
      </a:lvl1pPr>
      <a:lvl2pPr marL="114300" indent="342900" algn="l" rtl="0" eaLnBrk="0" fontAlgn="base" hangingPunct="0">
        <a:lnSpc>
          <a:spcPct val="85000"/>
        </a:lnSpc>
        <a:spcBef>
          <a:spcPct val="0"/>
        </a:spcBef>
        <a:spcAft>
          <a:spcPct val="50000"/>
        </a:spcAft>
        <a:tabLst>
          <a:tab pos="1255713" algn="l"/>
        </a:tabLst>
        <a:defRPr sz="2800" b="1">
          <a:solidFill>
            <a:srgbClr val="006400"/>
          </a:solidFill>
          <a:latin typeface="+mn-lt"/>
          <a:ea typeface="+mn-ea"/>
        </a:defRPr>
      </a:lvl2pPr>
      <a:lvl3pPr marL="287338" indent="4763" algn="l" rtl="0" eaLnBrk="0" fontAlgn="base" hangingPunct="0">
        <a:spcBef>
          <a:spcPct val="25000"/>
        </a:spcBef>
        <a:spcAft>
          <a:spcPct val="25000"/>
        </a:spcAft>
        <a:buFont typeface="Arial" charset="0"/>
        <a:tabLst>
          <a:tab pos="1255713" algn="l"/>
        </a:tabLst>
        <a:defRPr sz="2800">
          <a:solidFill>
            <a:schemeClr val="tx1"/>
          </a:solidFill>
          <a:latin typeface="+mn-lt"/>
          <a:ea typeface="+mn-ea"/>
        </a:defRPr>
      </a:lvl3pPr>
      <a:lvl4pPr marL="914400" indent="-231775" algn="l" rtl="0" eaLnBrk="0" fontAlgn="base" hangingPunct="0">
        <a:spcBef>
          <a:spcPct val="25000"/>
        </a:spcBef>
        <a:spcAft>
          <a:spcPct val="25000"/>
        </a:spcAft>
        <a:buSzPct val="125000"/>
        <a:buChar char="•"/>
        <a:tabLst>
          <a:tab pos="1255713" algn="l"/>
        </a:tabLst>
        <a:defRPr sz="2800">
          <a:solidFill>
            <a:schemeClr val="tx1"/>
          </a:solidFill>
          <a:latin typeface="+mn-lt"/>
          <a:ea typeface="+mn-ea"/>
        </a:defRPr>
      </a:lvl4pPr>
      <a:lvl5pPr marL="1252538" indent="3175" algn="l" rtl="0" eaLnBrk="0" fontAlgn="base" hangingPunct="0">
        <a:spcBef>
          <a:spcPct val="25000"/>
        </a:spcBef>
        <a:spcAft>
          <a:spcPct val="25000"/>
        </a:spcAft>
        <a:buSzPct val="125000"/>
        <a:buFont typeface="Wingdings" pitchFamily="2" charset="2"/>
        <a:tabLst>
          <a:tab pos="1255713" algn="l"/>
        </a:tabLst>
        <a:defRPr sz="2800">
          <a:solidFill>
            <a:schemeClr val="tx1"/>
          </a:solidFill>
          <a:latin typeface="+mn-lt"/>
          <a:ea typeface="+mn-ea"/>
        </a:defRPr>
      </a:lvl5pPr>
      <a:lvl6pPr marL="1709738" indent="3175" algn="l" rtl="0" fontAlgn="base">
        <a:spcBef>
          <a:spcPct val="25000"/>
        </a:spcBef>
        <a:spcAft>
          <a:spcPct val="25000"/>
        </a:spcAft>
        <a:buSzPct val="125000"/>
        <a:buFont typeface="Wingdings" pitchFamily="2" charset="2"/>
        <a:tabLst>
          <a:tab pos="1255713" algn="l"/>
        </a:tabLst>
        <a:defRPr sz="2800">
          <a:solidFill>
            <a:schemeClr val="tx1"/>
          </a:solidFill>
          <a:latin typeface="+mn-lt"/>
          <a:ea typeface="+mn-ea"/>
        </a:defRPr>
      </a:lvl6pPr>
      <a:lvl7pPr marL="2166938" indent="3175" algn="l" rtl="0" fontAlgn="base">
        <a:spcBef>
          <a:spcPct val="25000"/>
        </a:spcBef>
        <a:spcAft>
          <a:spcPct val="25000"/>
        </a:spcAft>
        <a:buSzPct val="125000"/>
        <a:buFont typeface="Wingdings" pitchFamily="2" charset="2"/>
        <a:tabLst>
          <a:tab pos="1255713" algn="l"/>
        </a:tabLst>
        <a:defRPr sz="2800">
          <a:solidFill>
            <a:schemeClr val="tx1"/>
          </a:solidFill>
          <a:latin typeface="+mn-lt"/>
          <a:ea typeface="+mn-ea"/>
        </a:defRPr>
      </a:lvl7pPr>
      <a:lvl8pPr marL="2624138" indent="3175" algn="l" rtl="0" fontAlgn="base">
        <a:spcBef>
          <a:spcPct val="25000"/>
        </a:spcBef>
        <a:spcAft>
          <a:spcPct val="25000"/>
        </a:spcAft>
        <a:buSzPct val="125000"/>
        <a:buFont typeface="Wingdings" pitchFamily="2" charset="2"/>
        <a:tabLst>
          <a:tab pos="1255713" algn="l"/>
        </a:tabLst>
        <a:defRPr sz="2800">
          <a:solidFill>
            <a:schemeClr val="tx1"/>
          </a:solidFill>
          <a:latin typeface="+mn-lt"/>
          <a:ea typeface="+mn-ea"/>
        </a:defRPr>
      </a:lvl8pPr>
      <a:lvl9pPr marL="3081338" indent="3175" algn="l" rtl="0" fontAlgn="base">
        <a:spcBef>
          <a:spcPct val="25000"/>
        </a:spcBef>
        <a:spcAft>
          <a:spcPct val="25000"/>
        </a:spcAft>
        <a:buSzPct val="125000"/>
        <a:buFont typeface="Wingdings" pitchFamily="2" charset="2"/>
        <a:tabLst>
          <a:tab pos="1255713"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026"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a:ln w="9525">
            <a:noFill/>
            <a:miter lim="800000"/>
            <a:headEnd/>
            <a:tailEnd/>
          </a:ln>
        </p:spPr>
      </p:pic>
      <p:pic>
        <p:nvPicPr>
          <p:cNvPr id="6147" name="Picture 1027"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6148" name="Rectangle 1028"/>
          <p:cNvSpPr>
            <a:spLocks noGrp="1" noChangeArrowheads="1"/>
          </p:cNvSpPr>
          <p:nvPr>
            <p:ph type="title"/>
          </p:nvPr>
        </p:nvSpPr>
        <p:spPr bwMode="auto">
          <a:xfrm>
            <a:off x="36560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9" name="Rectangle 1029"/>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5734" name="Rectangle 1030"/>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585735" name="Rectangle 1031"/>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585736" name="Rectangle 1032"/>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585737" name="Rectangle 1033"/>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defRPr/>
            </a:pPr>
            <a:endParaRPr lang="en-US" b="0">
              <a:solidFill>
                <a:schemeClr val="tx1"/>
              </a:solidFill>
            </a:endParaRPr>
          </a:p>
        </p:txBody>
      </p:sp>
      <p:sp>
        <p:nvSpPr>
          <p:cNvPr id="585738" name="Rectangle 1034"/>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585739" name="Text Box 1035"/>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585741" name="Text Box 1037"/>
          <p:cNvSpPr txBox="1">
            <a:spLocks noChangeArrowheads="1"/>
          </p:cNvSpPr>
          <p:nvPr/>
        </p:nvSpPr>
        <p:spPr bwMode="auto">
          <a:xfrm>
            <a:off x="8210550" y="6448425"/>
            <a:ext cx="920750"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585742" name="Rectangle 1038">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585743" name="Rectangle 1039"/>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6159" name="Picture 1040" descr="arrow"/>
          <p:cNvPicPr>
            <a:picLocks noChangeAspect="1" noChangeArrowheads="1"/>
          </p:cNvPicPr>
          <p:nvPr/>
        </p:nvPicPr>
        <p:blipFill>
          <a:blip r:embed="rId15" cstate="print"/>
          <a:srcRect/>
          <a:stretch>
            <a:fillRect/>
          </a:stretch>
        </p:blipFill>
        <p:spPr bwMode="auto">
          <a:xfrm>
            <a:off x="3381375" y="101600"/>
            <a:ext cx="317500" cy="190500"/>
          </a:xfrm>
          <a:prstGeom prst="rect">
            <a:avLst/>
          </a:prstGeom>
          <a:noFill/>
          <a:ln w="9525">
            <a:noFill/>
            <a:miter lim="800000"/>
            <a:headEnd/>
            <a:tailEnd/>
          </a:ln>
        </p:spPr>
      </p:pic>
      <p:pic>
        <p:nvPicPr>
          <p:cNvPr id="6160" name="Picture 1041"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a:ln w="9525">
            <a:noFill/>
            <a:miter lim="800000"/>
            <a:headEnd/>
            <a:tailEnd/>
          </a:ln>
        </p:spPr>
      </p:pic>
      <p:sp>
        <p:nvSpPr>
          <p:cNvPr id="585747" name="Rectangle 1043"/>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F297CBA8-B769-4559-A90C-B77DB724D26D}"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defRPr sz="2800">
          <a:solidFill>
            <a:schemeClr val="tx1"/>
          </a:solidFill>
          <a:latin typeface="+mn-lt"/>
          <a:ea typeface="+mn-ea"/>
          <a:cs typeface="+mn-cs"/>
        </a:defRPr>
      </a:lvl1pPr>
      <a:lvl2pPr marL="114300" indent="342900" algn="l" rtl="0" eaLnBrk="0" fontAlgn="base" hangingPunct="0">
        <a:lnSpc>
          <a:spcPct val="85000"/>
        </a:lnSpc>
        <a:spcBef>
          <a:spcPct val="0"/>
        </a:spcBef>
        <a:spcAft>
          <a:spcPct val="50000"/>
        </a:spcAft>
        <a:defRPr sz="2800">
          <a:solidFill>
            <a:schemeClr val="tx1"/>
          </a:solidFill>
          <a:latin typeface="+mn-lt"/>
          <a:ea typeface="+mn-ea"/>
        </a:defRPr>
      </a:lvl2pPr>
      <a:lvl3pPr marL="395288" indent="230188" algn="l" rtl="0" eaLnBrk="0" fontAlgn="base" hangingPunct="0">
        <a:spcBef>
          <a:spcPct val="35000"/>
        </a:spcBef>
        <a:spcAft>
          <a:spcPct val="25000"/>
        </a:spcAft>
        <a:buSzPct val="125000"/>
        <a:buChar char="•"/>
        <a:defRPr sz="2800">
          <a:solidFill>
            <a:schemeClr val="tx1"/>
          </a:solidFill>
          <a:latin typeface="+mn-lt"/>
          <a:ea typeface="+mn-ea"/>
        </a:defRPr>
      </a:lvl3pPr>
      <a:lvl4pPr marL="969963" indent="4763" algn="l" rtl="0" eaLnBrk="0" fontAlgn="base" hangingPunct="0">
        <a:spcBef>
          <a:spcPct val="35000"/>
        </a:spcBef>
        <a:spcAft>
          <a:spcPct val="25000"/>
        </a:spcAft>
        <a:buSzPct val="125000"/>
        <a:defRPr sz="2800" b="1">
          <a:solidFill>
            <a:schemeClr val="tx1"/>
          </a:solidFill>
          <a:latin typeface="+mn-lt"/>
          <a:ea typeface="+mn-ea"/>
        </a:defRPr>
      </a:lvl4pPr>
      <a:lvl5pPr marL="1089025" indent="3175" algn="l" rtl="0" eaLnBrk="0" fontAlgn="base" hangingPunct="0">
        <a:spcBef>
          <a:spcPct val="35000"/>
        </a:spcBef>
        <a:spcAft>
          <a:spcPct val="25000"/>
        </a:spcAft>
        <a:buSzPct val="125000"/>
        <a:buFont typeface="Wingdings" pitchFamily="2" charset="2"/>
        <a:defRPr sz="2400">
          <a:solidFill>
            <a:schemeClr val="tx1"/>
          </a:solidFill>
          <a:latin typeface="+mn-lt"/>
          <a:ea typeface="+mn-ea"/>
        </a:defRPr>
      </a:lvl5pPr>
      <a:lvl6pPr marL="1546225" indent="3175" algn="l" rtl="0" fontAlgn="base">
        <a:spcBef>
          <a:spcPct val="35000"/>
        </a:spcBef>
        <a:spcAft>
          <a:spcPct val="25000"/>
        </a:spcAft>
        <a:buSzPct val="125000"/>
        <a:buFont typeface="Wingdings" pitchFamily="2" charset="2"/>
        <a:defRPr sz="2400">
          <a:solidFill>
            <a:schemeClr val="tx1"/>
          </a:solidFill>
          <a:latin typeface="+mn-lt"/>
          <a:ea typeface="+mn-ea"/>
        </a:defRPr>
      </a:lvl6pPr>
      <a:lvl7pPr marL="2003425" indent="3175" algn="l" rtl="0" fontAlgn="base">
        <a:spcBef>
          <a:spcPct val="35000"/>
        </a:spcBef>
        <a:spcAft>
          <a:spcPct val="25000"/>
        </a:spcAft>
        <a:buSzPct val="125000"/>
        <a:buFont typeface="Wingdings" pitchFamily="2" charset="2"/>
        <a:defRPr sz="2400">
          <a:solidFill>
            <a:schemeClr val="tx1"/>
          </a:solidFill>
          <a:latin typeface="+mn-lt"/>
          <a:ea typeface="+mn-ea"/>
        </a:defRPr>
      </a:lvl7pPr>
      <a:lvl8pPr marL="2460625" indent="3175" algn="l" rtl="0" fontAlgn="base">
        <a:spcBef>
          <a:spcPct val="35000"/>
        </a:spcBef>
        <a:spcAft>
          <a:spcPct val="25000"/>
        </a:spcAft>
        <a:buSzPct val="125000"/>
        <a:buFont typeface="Wingdings" pitchFamily="2" charset="2"/>
        <a:defRPr sz="2400">
          <a:solidFill>
            <a:schemeClr val="tx1"/>
          </a:solidFill>
          <a:latin typeface="+mn-lt"/>
          <a:ea typeface="+mn-ea"/>
        </a:defRPr>
      </a:lvl8pPr>
      <a:lvl9pPr marL="2917825" indent="3175" algn="l" rtl="0" fontAlgn="base">
        <a:spcBef>
          <a:spcPct val="35000"/>
        </a:spcBef>
        <a:spcAft>
          <a:spcPct val="25000"/>
        </a:spcAft>
        <a:buSzPct val="125000"/>
        <a:buFont typeface="Wingdings" pitchFamily="2" charset="2"/>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a:ln w="9525">
            <a:noFill/>
            <a:miter lim="800000"/>
            <a:headEnd/>
            <a:tailEnd/>
          </a:ln>
        </p:spPr>
      </p:pic>
      <p:pic>
        <p:nvPicPr>
          <p:cNvPr id="7171"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7172" name="Rectangle 4"/>
          <p:cNvSpPr>
            <a:spLocks noGrp="1" noChangeArrowheads="1"/>
          </p:cNvSpPr>
          <p:nvPr>
            <p:ph type="title"/>
          </p:nvPr>
        </p:nvSpPr>
        <p:spPr bwMode="auto">
          <a:xfrm>
            <a:off x="41132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7173"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166"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604167"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604168"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604169"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defRPr/>
            </a:pPr>
            <a:endParaRPr lang="en-US" sz="3200">
              <a:solidFill>
                <a:srgbClr val="000080"/>
              </a:solidFill>
            </a:endParaRPr>
          </a:p>
        </p:txBody>
      </p:sp>
      <p:sp>
        <p:nvSpPr>
          <p:cNvPr id="604170"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604171"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604173" name="Text Box 13"/>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604174" name="Rectangle 14">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604175" name="Rectangle 15"/>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7183" name="Picture 16" descr="arrow"/>
          <p:cNvPicPr>
            <a:picLocks noChangeAspect="1" noChangeArrowheads="1"/>
          </p:cNvPicPr>
          <p:nvPr/>
        </p:nvPicPr>
        <p:blipFill>
          <a:blip r:embed="rId15" cstate="print"/>
          <a:srcRect/>
          <a:stretch>
            <a:fillRect/>
          </a:stretch>
        </p:blipFill>
        <p:spPr bwMode="auto">
          <a:xfrm>
            <a:off x="3836988" y="101600"/>
            <a:ext cx="317500" cy="190500"/>
          </a:xfrm>
          <a:prstGeom prst="rect">
            <a:avLst/>
          </a:prstGeom>
          <a:noFill/>
          <a:ln w="9525">
            <a:noFill/>
            <a:miter lim="800000"/>
            <a:headEnd/>
            <a:tailEnd/>
          </a:ln>
        </p:spPr>
      </p:pic>
      <p:pic>
        <p:nvPicPr>
          <p:cNvPr id="7184" name="Picture 17"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a:ln w="9525">
            <a:noFill/>
            <a:miter lim="800000"/>
            <a:headEnd/>
            <a:tailEnd/>
          </a:ln>
        </p:spPr>
      </p:pic>
      <p:pic>
        <p:nvPicPr>
          <p:cNvPr id="7185" name="Picture 19" descr="Process_art_ARROWS copy"/>
          <p:cNvPicPr>
            <a:picLocks noChangeAspect="1" noChangeArrowheads="1"/>
          </p:cNvPicPr>
          <p:nvPr/>
        </p:nvPicPr>
        <p:blipFill>
          <a:blip r:embed="rId17" cstate="print"/>
          <a:srcRect/>
          <a:stretch>
            <a:fillRect/>
          </a:stretch>
        </p:blipFill>
        <p:spPr bwMode="auto">
          <a:xfrm>
            <a:off x="0" y="-11113"/>
            <a:ext cx="666750" cy="701676"/>
          </a:xfrm>
          <a:prstGeom prst="rect">
            <a:avLst/>
          </a:prstGeom>
          <a:noFill/>
          <a:ln w="9525">
            <a:noFill/>
            <a:miter lim="800000"/>
            <a:headEnd/>
            <a:tailEnd/>
          </a:ln>
        </p:spPr>
      </p:pic>
      <p:sp>
        <p:nvSpPr>
          <p:cNvPr id="604181" name="Rectangle 21"/>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AC7B0F4F-E17D-4EE1-9AEA-9B0E604302F3}"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defRPr sz="3200" b="1">
          <a:solidFill>
            <a:srgbClr val="000080"/>
          </a:solidFill>
          <a:latin typeface="+mn-lt"/>
          <a:ea typeface="+mn-ea"/>
          <a:cs typeface="+mn-cs"/>
        </a:defRPr>
      </a:lvl1pPr>
      <a:lvl2pPr marL="114300" indent="342900" algn="l" rtl="0" eaLnBrk="0" fontAlgn="base" hangingPunct="0">
        <a:lnSpc>
          <a:spcPct val="85000"/>
        </a:lnSpc>
        <a:spcBef>
          <a:spcPct val="0"/>
        </a:spcBef>
        <a:spcAft>
          <a:spcPct val="50000"/>
        </a:spcAft>
        <a:defRPr sz="2800" b="1">
          <a:solidFill>
            <a:srgbClr val="006400"/>
          </a:solidFill>
          <a:latin typeface="+mn-lt"/>
          <a:ea typeface="+mn-ea"/>
        </a:defRPr>
      </a:lvl2pPr>
      <a:lvl3pPr marL="400050" indent="514350" algn="l" rtl="0" eaLnBrk="0" fontAlgn="base" hangingPunct="0">
        <a:spcBef>
          <a:spcPct val="35000"/>
        </a:spcBef>
        <a:spcAft>
          <a:spcPct val="25000"/>
        </a:spcAft>
        <a:buFont typeface="Arial" charset="0"/>
        <a:defRPr sz="2800">
          <a:solidFill>
            <a:schemeClr val="tx1"/>
          </a:solidFill>
          <a:latin typeface="+mn-lt"/>
          <a:ea typeface="+mn-ea"/>
        </a:defRPr>
      </a:lvl3pPr>
      <a:lvl4pPr marL="914400" indent="-231775" algn="l" rtl="0" eaLnBrk="0" fontAlgn="base" hangingPunct="0">
        <a:spcBef>
          <a:spcPct val="35000"/>
        </a:spcBef>
        <a:spcAft>
          <a:spcPct val="25000"/>
        </a:spcAft>
        <a:buSzPct val="125000"/>
        <a:buChar char="•"/>
        <a:defRPr sz="2800">
          <a:solidFill>
            <a:schemeClr val="tx1"/>
          </a:solidFill>
          <a:latin typeface="+mn-lt"/>
          <a:ea typeface="+mn-ea"/>
        </a:defRPr>
      </a:lvl4pPr>
      <a:lvl5pPr marL="1252538" indent="3175" algn="l" rtl="0" eaLnBrk="0" fontAlgn="base" hangingPunct="0">
        <a:spcBef>
          <a:spcPct val="35000"/>
        </a:spcBef>
        <a:spcAft>
          <a:spcPct val="25000"/>
        </a:spcAft>
        <a:buSzPct val="125000"/>
        <a:buFont typeface="Wingdings" pitchFamily="2"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2"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2"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2"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2"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3" descr="active_art"/>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8195"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8196" name="Rectangle 4"/>
          <p:cNvSpPr>
            <a:spLocks noGrp="1" noChangeArrowheads="1"/>
          </p:cNvSpPr>
          <p:nvPr>
            <p:ph type="title"/>
          </p:nvPr>
        </p:nvSpPr>
        <p:spPr bwMode="auto">
          <a:xfrm>
            <a:off x="41132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8197"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06"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460807"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460808"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460809"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defRPr/>
            </a:pPr>
            <a:endParaRPr lang="en-US" sz="3200">
              <a:solidFill>
                <a:srgbClr val="000080"/>
              </a:solidFill>
            </a:endParaRPr>
          </a:p>
        </p:txBody>
      </p:sp>
      <p:sp>
        <p:nvSpPr>
          <p:cNvPr id="460811"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460812"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460814" name="Text Box 14"/>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460815" name="Rectangle 15">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460816" name="Rectangle 16"/>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8207" name="Picture 17" descr="arrow"/>
          <p:cNvPicPr>
            <a:picLocks noChangeAspect="1" noChangeArrowheads="1"/>
          </p:cNvPicPr>
          <p:nvPr/>
        </p:nvPicPr>
        <p:blipFill>
          <a:blip r:embed="rId15" cstate="print"/>
          <a:srcRect/>
          <a:stretch>
            <a:fillRect/>
          </a:stretch>
        </p:blipFill>
        <p:spPr bwMode="auto">
          <a:xfrm>
            <a:off x="3836988" y="101600"/>
            <a:ext cx="317500" cy="190500"/>
          </a:xfrm>
          <a:prstGeom prst="rect">
            <a:avLst/>
          </a:prstGeom>
          <a:noFill/>
          <a:ln w="9525">
            <a:noFill/>
            <a:miter lim="800000"/>
            <a:headEnd/>
            <a:tailEnd/>
          </a:ln>
        </p:spPr>
      </p:pic>
      <p:pic>
        <p:nvPicPr>
          <p:cNvPr id="8208" name="Picture 21"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a:ln w="9525">
            <a:noFill/>
            <a:miter lim="800000"/>
            <a:headEnd/>
            <a:tailEnd/>
          </a:ln>
        </p:spPr>
      </p:pic>
      <p:sp>
        <p:nvSpPr>
          <p:cNvPr id="460825" name="Rectangle 25"/>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E1C572E9-C713-42CD-A9F3-90959B3555EA}"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defRPr sz="3200" b="1">
          <a:solidFill>
            <a:srgbClr val="000080"/>
          </a:solidFill>
          <a:latin typeface="+mn-lt"/>
          <a:ea typeface="+mn-ea"/>
          <a:cs typeface="+mn-cs"/>
        </a:defRPr>
      </a:lvl1pPr>
      <a:lvl2pPr marL="114300" indent="342900" algn="l" rtl="0" eaLnBrk="0" fontAlgn="base" hangingPunct="0">
        <a:lnSpc>
          <a:spcPct val="85000"/>
        </a:lnSpc>
        <a:spcBef>
          <a:spcPct val="0"/>
        </a:spcBef>
        <a:spcAft>
          <a:spcPct val="50000"/>
        </a:spcAft>
        <a:defRPr sz="2800" b="1">
          <a:solidFill>
            <a:srgbClr val="006400"/>
          </a:solidFill>
          <a:latin typeface="+mn-lt"/>
          <a:ea typeface="+mn-ea"/>
        </a:defRPr>
      </a:lvl2pPr>
      <a:lvl3pPr marL="400050" indent="514350" algn="l" rtl="0" eaLnBrk="0" fontAlgn="base" hangingPunct="0">
        <a:spcBef>
          <a:spcPct val="35000"/>
        </a:spcBef>
        <a:spcAft>
          <a:spcPct val="25000"/>
        </a:spcAft>
        <a:buFont typeface="Arial" charset="0"/>
        <a:defRPr sz="2800">
          <a:solidFill>
            <a:schemeClr val="tx1"/>
          </a:solidFill>
          <a:latin typeface="+mn-lt"/>
          <a:ea typeface="+mn-ea"/>
        </a:defRPr>
      </a:lvl3pPr>
      <a:lvl4pPr marL="914400" indent="-231775" algn="l" rtl="0" eaLnBrk="0" fontAlgn="base" hangingPunct="0">
        <a:spcBef>
          <a:spcPct val="35000"/>
        </a:spcBef>
        <a:spcAft>
          <a:spcPct val="25000"/>
        </a:spcAft>
        <a:buSzPct val="125000"/>
        <a:buChar char="•"/>
        <a:defRPr sz="2800">
          <a:solidFill>
            <a:schemeClr val="tx1"/>
          </a:solidFill>
          <a:latin typeface="+mn-lt"/>
          <a:ea typeface="+mn-ea"/>
        </a:defRPr>
      </a:lvl4pPr>
      <a:lvl5pPr marL="1252538" indent="3175" algn="l" rtl="0" eaLnBrk="0" fontAlgn="base" hangingPunct="0">
        <a:spcBef>
          <a:spcPct val="35000"/>
        </a:spcBef>
        <a:spcAft>
          <a:spcPct val="25000"/>
        </a:spcAft>
        <a:buSzPct val="125000"/>
        <a:buFont typeface="Wingdings" pitchFamily="2"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2"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2"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2"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2"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19" descr="Activity"/>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9219" name="Picture 3" descr="red button"/>
          <p:cNvPicPr>
            <a:picLocks noChangeAspect="1" noChangeArrowheads="1"/>
          </p:cNvPicPr>
          <p:nvPr/>
        </p:nvPicPr>
        <p:blipFill>
          <a:blip r:embed="rId14" cstate="print"/>
          <a:srcRect/>
          <a:stretch>
            <a:fillRect/>
          </a:stretch>
        </p:blipFill>
        <p:spPr bwMode="auto">
          <a:xfrm>
            <a:off x="8048625" y="6399213"/>
            <a:ext cx="1143000" cy="406400"/>
          </a:xfrm>
          <a:prstGeom prst="rect">
            <a:avLst/>
          </a:prstGeom>
          <a:noFill/>
          <a:ln w="9525">
            <a:noFill/>
            <a:miter lim="800000"/>
            <a:headEnd/>
            <a:tailEnd/>
          </a:ln>
        </p:spPr>
      </p:pic>
      <p:sp>
        <p:nvSpPr>
          <p:cNvPr id="9220" name="Rectangle 4"/>
          <p:cNvSpPr>
            <a:spLocks noGrp="1" noChangeArrowheads="1"/>
          </p:cNvSpPr>
          <p:nvPr>
            <p:ph type="title"/>
          </p:nvPr>
        </p:nvSpPr>
        <p:spPr bwMode="auto">
          <a:xfrm>
            <a:off x="41132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221"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7062"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smtClean="0">
                <a:solidFill>
                  <a:schemeClr val="tx1"/>
                </a:solidFill>
                <a:effectLst/>
                <a:ea typeface="+mn-ea"/>
              </a:defRPr>
            </a:lvl1pPr>
          </a:lstStyle>
          <a:p>
            <a:pPr>
              <a:defRPr/>
            </a:pPr>
            <a:endParaRPr lang="en-US"/>
          </a:p>
        </p:txBody>
      </p:sp>
      <p:sp>
        <p:nvSpPr>
          <p:cNvPr id="557063"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smtClean="0">
                <a:solidFill>
                  <a:schemeClr val="bg2"/>
                </a:solidFill>
                <a:effectLst/>
                <a:ea typeface="+mn-ea"/>
              </a:defRPr>
            </a:lvl1pPr>
          </a:lstStyle>
          <a:p>
            <a:pPr>
              <a:defRPr/>
            </a:pPr>
            <a:r>
              <a:rPr lang="en-US"/>
              <a:t>Copyright Pearson Prentice Hall</a:t>
            </a:r>
          </a:p>
        </p:txBody>
      </p:sp>
      <p:sp>
        <p:nvSpPr>
          <p:cNvPr id="557064"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smtClean="0">
                <a:solidFill>
                  <a:schemeClr val="tx1"/>
                </a:solidFill>
                <a:effectLst/>
                <a:ea typeface="+mn-ea"/>
              </a:defRPr>
            </a:lvl1pPr>
          </a:lstStyle>
          <a:p>
            <a:pPr>
              <a:defRPr/>
            </a:pPr>
            <a:r>
              <a:rPr lang="en-US"/>
              <a:t>1</a:t>
            </a:r>
          </a:p>
        </p:txBody>
      </p:sp>
      <p:sp>
        <p:nvSpPr>
          <p:cNvPr id="557065"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defRPr/>
            </a:pPr>
            <a:endParaRPr lang="en-US" sz="3200">
              <a:solidFill>
                <a:srgbClr val="000080"/>
              </a:solidFill>
            </a:endParaRPr>
          </a:p>
        </p:txBody>
      </p:sp>
      <p:sp>
        <p:nvSpPr>
          <p:cNvPr id="557066"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pPr>
              <a:defRPr/>
            </a:pPr>
            <a:endParaRPr lang="en-US" sz="1000" b="0"/>
          </a:p>
        </p:txBody>
      </p:sp>
      <p:sp>
        <p:nvSpPr>
          <p:cNvPr id="557067"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defRPr/>
            </a:pPr>
            <a:endParaRPr lang="en-US" sz="2400" b="0">
              <a:solidFill>
                <a:schemeClr val="tx1"/>
              </a:solidFill>
            </a:endParaRPr>
          </a:p>
        </p:txBody>
      </p:sp>
      <p:sp>
        <p:nvSpPr>
          <p:cNvPr id="557069" name="Text Box 13"/>
          <p:cNvSpPr txBox="1">
            <a:spLocks noChangeArrowheads="1"/>
          </p:cNvSpPr>
          <p:nvPr/>
        </p:nvSpPr>
        <p:spPr bwMode="auto">
          <a:xfrm>
            <a:off x="8210550" y="6448425"/>
            <a:ext cx="923925" cy="274638"/>
          </a:xfrm>
          <a:prstGeom prst="rect">
            <a:avLst/>
          </a:prstGeom>
          <a:noFill/>
          <a:ln w="9525">
            <a:noFill/>
            <a:miter lim="800000"/>
            <a:headEnd/>
            <a:tailEnd/>
          </a:ln>
          <a:effectLst/>
        </p:spPr>
        <p:txBody>
          <a:bodyPr wrap="none">
            <a:spAutoFit/>
          </a:bodyPr>
          <a:lstStyle/>
          <a:p>
            <a:pPr>
              <a:defRPr/>
            </a:pPr>
            <a:r>
              <a:rPr lang="en-US" sz="1200">
                <a:ea typeface="+mn-ea"/>
              </a:rPr>
              <a:t>End Show</a:t>
            </a:r>
          </a:p>
        </p:txBody>
      </p:sp>
      <p:sp>
        <p:nvSpPr>
          <p:cNvPr id="557070" name="Rectangle 14">
            <a:hlinkClick r:id="" action="ppaction://hlinkshowjump?jump=endshow"/>
          </p:cNvPr>
          <p:cNvSpPr>
            <a:spLocks noChangeArrowheads="1"/>
          </p:cNvSpPr>
          <p:nvPr/>
        </p:nvSpPr>
        <p:spPr bwMode="auto">
          <a:xfrm>
            <a:off x="8053388" y="6346825"/>
            <a:ext cx="1147762" cy="549275"/>
          </a:xfrm>
          <a:prstGeom prst="rect">
            <a:avLst/>
          </a:prstGeom>
          <a:solidFill>
            <a:srgbClr val="FFFF00">
              <a:alpha val="0"/>
            </a:srgbClr>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557071" name="Rectangle 15"/>
          <p:cNvSpPr>
            <a:spLocks noChangeArrowheads="1"/>
          </p:cNvSpPr>
          <p:nvPr/>
        </p:nvSpPr>
        <p:spPr bwMode="auto">
          <a:xfrm>
            <a:off x="1776413" y="0"/>
            <a:ext cx="1670050" cy="366713"/>
          </a:xfrm>
          <a:prstGeom prst="rect">
            <a:avLst/>
          </a:prstGeom>
          <a:noFill/>
          <a:ln w="9525">
            <a:noFill/>
            <a:miter lim="800000"/>
            <a:headEnd/>
            <a:tailEnd/>
          </a:ln>
          <a:effectLst/>
        </p:spPr>
        <p:txBody>
          <a:bodyPr wrap="none">
            <a:spAutoFit/>
          </a:bodyPr>
          <a:lstStyle/>
          <a:p>
            <a:pPr>
              <a:defRPr/>
            </a:pPr>
            <a:r>
              <a:rPr lang="en-US" sz="1800">
                <a:solidFill>
                  <a:srgbClr val="FF0000"/>
                </a:solidFill>
                <a:ea typeface="+mn-ea"/>
              </a:rPr>
              <a:t>26-2 Sponges</a:t>
            </a:r>
          </a:p>
        </p:txBody>
      </p:sp>
      <p:pic>
        <p:nvPicPr>
          <p:cNvPr id="9231" name="Picture 16" descr="arrow"/>
          <p:cNvPicPr>
            <a:picLocks noChangeAspect="1" noChangeArrowheads="1"/>
          </p:cNvPicPr>
          <p:nvPr/>
        </p:nvPicPr>
        <p:blipFill>
          <a:blip r:embed="rId15" cstate="print"/>
          <a:srcRect/>
          <a:stretch>
            <a:fillRect/>
          </a:stretch>
        </p:blipFill>
        <p:spPr bwMode="auto">
          <a:xfrm>
            <a:off x="3836988" y="101600"/>
            <a:ext cx="317500" cy="190500"/>
          </a:xfrm>
          <a:prstGeom prst="rect">
            <a:avLst/>
          </a:prstGeom>
          <a:noFill/>
          <a:ln w="9525">
            <a:noFill/>
            <a:miter lim="800000"/>
            <a:headEnd/>
            <a:tailEnd/>
          </a:ln>
        </p:spPr>
      </p:pic>
      <p:pic>
        <p:nvPicPr>
          <p:cNvPr id="9232" name="Picture 17"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a:ln w="9525">
            <a:noFill/>
            <a:miter lim="800000"/>
            <a:headEnd/>
            <a:tailEnd/>
          </a:ln>
        </p:spPr>
      </p:pic>
      <p:sp>
        <p:nvSpPr>
          <p:cNvPr id="557077" name="Rectangle 21"/>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defRPr/>
            </a:pPr>
            <a:r>
              <a:rPr lang="en-US" sz="1200"/>
              <a:t>Slide </a:t>
            </a:r>
          </a:p>
          <a:p>
            <a:pPr algn="r">
              <a:defRPr/>
            </a:pPr>
            <a:fld id="{E8B44B26-C2EB-4A3F-B221-F1B4E752AB0D}" type="slidenum">
              <a:rPr lang="en-US" sz="1200"/>
              <a:pPr algn="r">
                <a:defRPr/>
              </a:pPr>
              <a:t>‹#›</a:t>
            </a:fld>
            <a:r>
              <a:rPr lang="en-US" sz="1200"/>
              <a:t> of 35</a:t>
            </a:r>
            <a:endParaRPr lang="en-US" sz="1400"/>
          </a:p>
        </p:txBody>
      </p:sp>
    </p:spTree>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b="1">
          <a:solidFill>
            <a:srgbClr val="000080"/>
          </a:solidFill>
          <a:latin typeface="+mj-lt"/>
          <a:ea typeface="+mj-ea"/>
          <a:cs typeface="+mj-cs"/>
        </a:defRPr>
      </a:lvl1pPr>
      <a:lvl2pPr algn="l" rtl="0" eaLnBrk="0" fontAlgn="base" hangingPunct="0">
        <a:spcBef>
          <a:spcPct val="0"/>
        </a:spcBef>
        <a:spcAft>
          <a:spcPct val="0"/>
        </a:spcAft>
        <a:defRPr b="1">
          <a:solidFill>
            <a:srgbClr val="000080"/>
          </a:solidFill>
          <a:latin typeface="Arial" charset="0"/>
          <a:ea typeface="ＭＳ Ｐゴシック" pitchFamily="34" charset="-128"/>
        </a:defRPr>
      </a:lvl2pPr>
      <a:lvl3pPr algn="l" rtl="0" eaLnBrk="0" fontAlgn="base" hangingPunct="0">
        <a:spcBef>
          <a:spcPct val="0"/>
        </a:spcBef>
        <a:spcAft>
          <a:spcPct val="0"/>
        </a:spcAft>
        <a:defRPr b="1">
          <a:solidFill>
            <a:srgbClr val="000080"/>
          </a:solidFill>
          <a:latin typeface="Arial" charset="0"/>
          <a:ea typeface="ＭＳ Ｐゴシック" pitchFamily="34" charset="-128"/>
        </a:defRPr>
      </a:lvl3pPr>
      <a:lvl4pPr algn="l" rtl="0" eaLnBrk="0" fontAlgn="base" hangingPunct="0">
        <a:spcBef>
          <a:spcPct val="0"/>
        </a:spcBef>
        <a:spcAft>
          <a:spcPct val="0"/>
        </a:spcAft>
        <a:defRPr b="1">
          <a:solidFill>
            <a:srgbClr val="000080"/>
          </a:solidFill>
          <a:latin typeface="Arial" charset="0"/>
          <a:ea typeface="ＭＳ Ｐゴシック" pitchFamily="34" charset="-128"/>
        </a:defRPr>
      </a:lvl4pPr>
      <a:lvl5pPr algn="l" rtl="0" eaLnBrk="0" fontAlgn="base" hangingPunct="0">
        <a:spcBef>
          <a:spcPct val="0"/>
        </a:spcBef>
        <a:spcAft>
          <a:spcPct val="0"/>
        </a:spcAft>
        <a:defRPr b="1">
          <a:solidFill>
            <a:srgbClr val="000080"/>
          </a:solidFill>
          <a:latin typeface="Arial" charset="0"/>
          <a:ea typeface="ＭＳ Ｐゴシック" pitchFamily="34" charset="-128"/>
        </a:defRPr>
      </a:lvl5pPr>
      <a:lvl6pPr marL="457200" algn="l" rtl="0" fontAlgn="base">
        <a:spcBef>
          <a:spcPct val="0"/>
        </a:spcBef>
        <a:spcAft>
          <a:spcPct val="0"/>
        </a:spcAft>
        <a:defRPr b="1">
          <a:solidFill>
            <a:srgbClr val="000080"/>
          </a:solidFill>
          <a:latin typeface="Arial" charset="0"/>
          <a:ea typeface="ＭＳ Ｐゴシック" pitchFamily="34" charset="-128"/>
        </a:defRPr>
      </a:lvl6pPr>
      <a:lvl7pPr marL="914400" algn="l" rtl="0" fontAlgn="base">
        <a:spcBef>
          <a:spcPct val="0"/>
        </a:spcBef>
        <a:spcAft>
          <a:spcPct val="0"/>
        </a:spcAft>
        <a:defRPr b="1">
          <a:solidFill>
            <a:srgbClr val="000080"/>
          </a:solidFill>
          <a:latin typeface="Arial" charset="0"/>
          <a:ea typeface="ＭＳ Ｐゴシック" pitchFamily="34" charset="-128"/>
        </a:defRPr>
      </a:lvl7pPr>
      <a:lvl8pPr marL="1371600" algn="l" rtl="0" fontAlgn="base">
        <a:spcBef>
          <a:spcPct val="0"/>
        </a:spcBef>
        <a:spcAft>
          <a:spcPct val="0"/>
        </a:spcAft>
        <a:defRPr b="1">
          <a:solidFill>
            <a:srgbClr val="000080"/>
          </a:solidFill>
          <a:latin typeface="Arial" charset="0"/>
          <a:ea typeface="ＭＳ Ｐゴシック" pitchFamily="34" charset="-128"/>
        </a:defRPr>
      </a:lvl8pPr>
      <a:lvl9pPr marL="1828800" algn="l" rtl="0" fontAlgn="base">
        <a:spcBef>
          <a:spcPct val="0"/>
        </a:spcBef>
        <a:spcAft>
          <a:spcPct val="0"/>
        </a:spcAft>
        <a:defRPr b="1">
          <a:solidFill>
            <a:srgbClr val="000080"/>
          </a:solidFill>
          <a:latin typeface="Arial" charset="0"/>
          <a:ea typeface="ＭＳ Ｐゴシック" pitchFamily="34" charset="-128"/>
        </a:defRPr>
      </a:lvl9pPr>
    </p:titleStyle>
    <p:bodyStyle>
      <a:lvl1pPr marL="342900" indent="-342900" algn="l" rtl="0" eaLnBrk="0" fontAlgn="base" hangingPunct="0">
        <a:spcBef>
          <a:spcPct val="0"/>
        </a:spcBef>
        <a:spcAft>
          <a:spcPct val="50000"/>
        </a:spcAft>
        <a:defRPr sz="3200" b="1">
          <a:solidFill>
            <a:srgbClr val="000080"/>
          </a:solidFill>
          <a:latin typeface="+mn-lt"/>
          <a:ea typeface="+mn-ea"/>
          <a:cs typeface="+mn-cs"/>
        </a:defRPr>
      </a:lvl1pPr>
      <a:lvl2pPr marL="114300" indent="342900" algn="l" rtl="0" eaLnBrk="0" fontAlgn="base" hangingPunct="0">
        <a:lnSpc>
          <a:spcPct val="85000"/>
        </a:lnSpc>
        <a:spcBef>
          <a:spcPct val="0"/>
        </a:spcBef>
        <a:spcAft>
          <a:spcPct val="50000"/>
        </a:spcAft>
        <a:defRPr sz="2800" b="1">
          <a:solidFill>
            <a:srgbClr val="006400"/>
          </a:solidFill>
          <a:latin typeface="+mn-lt"/>
          <a:ea typeface="+mn-ea"/>
        </a:defRPr>
      </a:lvl2pPr>
      <a:lvl3pPr marL="400050" indent="514350" algn="l" rtl="0" eaLnBrk="0" fontAlgn="base" hangingPunct="0">
        <a:spcBef>
          <a:spcPct val="35000"/>
        </a:spcBef>
        <a:spcAft>
          <a:spcPct val="25000"/>
        </a:spcAft>
        <a:buFont typeface="Arial" charset="0"/>
        <a:defRPr sz="2800">
          <a:solidFill>
            <a:schemeClr val="tx1"/>
          </a:solidFill>
          <a:latin typeface="+mn-lt"/>
          <a:ea typeface="+mn-ea"/>
        </a:defRPr>
      </a:lvl3pPr>
      <a:lvl4pPr marL="914400" indent="-231775" algn="l" rtl="0" eaLnBrk="0" fontAlgn="base" hangingPunct="0">
        <a:spcBef>
          <a:spcPct val="35000"/>
        </a:spcBef>
        <a:spcAft>
          <a:spcPct val="25000"/>
        </a:spcAft>
        <a:buSzPct val="125000"/>
        <a:buChar char="•"/>
        <a:defRPr sz="2800">
          <a:solidFill>
            <a:schemeClr val="tx1"/>
          </a:solidFill>
          <a:latin typeface="+mn-lt"/>
          <a:ea typeface="+mn-ea"/>
        </a:defRPr>
      </a:lvl4pPr>
      <a:lvl5pPr marL="1252538" indent="3175" algn="l" rtl="0" eaLnBrk="0" fontAlgn="base" hangingPunct="0">
        <a:spcBef>
          <a:spcPct val="35000"/>
        </a:spcBef>
        <a:spcAft>
          <a:spcPct val="25000"/>
        </a:spcAft>
        <a:buSzPct val="125000"/>
        <a:buFont typeface="Wingdings" pitchFamily="2"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2"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2"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2"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2"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Resources/ch26_sectn02_quiz.qtb" TargetMode="External"/><Relationship Id="rId2" Type="http://schemas.openxmlformats.org/officeDocument/2006/relationships/notesSlide" Target="../notesSlides/notesSlide14.xml"/><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6.xml"/><Relationship Id="rId4" Type="http://schemas.openxmlformats.org/officeDocument/2006/relationships/hyperlink" Target="Resources/ActiveArt/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p>
            <a:r>
              <a:rPr lang="en-US"/>
              <a:t>Copyright Pearson Prentice Hall</a:t>
            </a:r>
          </a:p>
        </p:txBody>
      </p:sp>
      <p:sp>
        <p:nvSpPr>
          <p:cNvPr id="17411" name="Rectangle 11"/>
          <p:cNvSpPr>
            <a:spLocks noGrp="1" noChangeArrowheads="1"/>
          </p:cNvSpPr>
          <p:nvPr>
            <p:ph type="title"/>
          </p:nvPr>
        </p:nvSpPr>
        <p:spPr/>
        <p:txBody>
          <a:bodyPr/>
          <a:lstStyle/>
          <a:p>
            <a:pPr eaLnBrk="1" hangingPunct="1"/>
            <a:r>
              <a:rPr lang="en-US" smtClean="0"/>
              <a:t>Biology</a:t>
            </a:r>
          </a:p>
        </p:txBody>
      </p:sp>
      <p:pic>
        <p:nvPicPr>
          <p:cNvPr id="17412" name="Picture 13" descr="biobookcover"/>
          <p:cNvPicPr>
            <a:picLocks noChangeAspect="1" noChangeArrowheads="1"/>
          </p:cNvPicPr>
          <p:nvPr/>
        </p:nvPicPr>
        <p:blipFill>
          <a:blip r:embed="rId3" cstate="print"/>
          <a:srcRect/>
          <a:stretch>
            <a:fillRect/>
          </a:stretch>
        </p:blipFill>
        <p:spPr bwMode="auto">
          <a:xfrm>
            <a:off x="2025650" y="311150"/>
            <a:ext cx="4975225" cy="609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title"/>
          </p:nvPr>
        </p:nvSpPr>
        <p:spPr/>
        <p:txBody>
          <a:bodyPr/>
          <a:lstStyle/>
          <a:p>
            <a:pPr eaLnBrk="1" hangingPunct="1"/>
            <a:r>
              <a:rPr lang="en-US" smtClean="0"/>
              <a:t>Form and Function in Sponges</a:t>
            </a:r>
          </a:p>
        </p:txBody>
      </p:sp>
      <p:sp>
        <p:nvSpPr>
          <p:cNvPr id="1318918" name="Rectangle 6"/>
          <p:cNvSpPr>
            <a:spLocks noGrp="1" noChangeArrowheads="1"/>
          </p:cNvSpPr>
          <p:nvPr>
            <p:ph type="body" idx="1"/>
          </p:nvPr>
        </p:nvSpPr>
        <p:spPr>
          <a:xfrm>
            <a:off x="273050" y="1095375"/>
            <a:ext cx="4298950" cy="4848225"/>
          </a:xfrm>
        </p:spPr>
        <p:txBody>
          <a:bodyPr/>
          <a:lstStyle/>
          <a:p>
            <a:pPr marL="0" indent="0" eaLnBrk="1" hangingPunct="1"/>
            <a:r>
              <a:rPr lang="en-US" smtClean="0"/>
              <a:t>A </a:t>
            </a:r>
            <a:r>
              <a:rPr lang="en-US" b="1" smtClean="0"/>
              <a:t>spicule</a:t>
            </a:r>
            <a:r>
              <a:rPr lang="en-US" smtClean="0"/>
              <a:t> is a spike-shaped structure made of calcium carbonate or silica.</a:t>
            </a:r>
          </a:p>
        </p:txBody>
      </p:sp>
      <p:pic>
        <p:nvPicPr>
          <p:cNvPr id="26628" name="Picture 7" descr="ch26_section02_slide13"/>
          <p:cNvPicPr>
            <a:picLocks noChangeAspect="1" noChangeArrowheads="1"/>
          </p:cNvPicPr>
          <p:nvPr/>
        </p:nvPicPr>
        <p:blipFill>
          <a:blip r:embed="rId3" cstate="print"/>
          <a:srcRect/>
          <a:stretch>
            <a:fillRect/>
          </a:stretch>
        </p:blipFill>
        <p:spPr bwMode="auto">
          <a:xfrm>
            <a:off x="4446588" y="334963"/>
            <a:ext cx="4500562" cy="4329112"/>
          </a:xfrm>
          <a:prstGeom prst="rect">
            <a:avLst/>
          </a:prstGeom>
          <a:noFill/>
          <a:ln w="9525">
            <a:noFill/>
            <a:miter lim="800000"/>
            <a:headEnd/>
            <a:tailEnd/>
          </a:ln>
        </p:spPr>
      </p:pic>
      <p:sp>
        <p:nvSpPr>
          <p:cNvPr id="1318921" name="Rectangle 9"/>
          <p:cNvSpPr>
            <a:spLocks noChangeArrowheads="1"/>
          </p:cNvSpPr>
          <p:nvPr/>
        </p:nvSpPr>
        <p:spPr bwMode="auto">
          <a:xfrm>
            <a:off x="8229600" y="1117600"/>
            <a:ext cx="739775" cy="333375"/>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6630" name="Text Box 8"/>
          <p:cNvSpPr txBox="1">
            <a:spLocks noChangeArrowheads="1"/>
          </p:cNvSpPr>
          <p:nvPr/>
        </p:nvSpPr>
        <p:spPr bwMode="auto">
          <a:xfrm>
            <a:off x="8101013" y="1081088"/>
            <a:ext cx="1335087" cy="366712"/>
          </a:xfrm>
          <a:prstGeom prst="rect">
            <a:avLst/>
          </a:prstGeom>
          <a:noFill/>
          <a:ln w="9525">
            <a:noFill/>
            <a:miter lim="800000"/>
            <a:headEnd/>
            <a:tailEnd/>
          </a:ln>
        </p:spPr>
        <p:txBody>
          <a:bodyPr>
            <a:spAutoFit/>
          </a:bodyPr>
          <a:lstStyle/>
          <a:p>
            <a:pPr>
              <a:spcBef>
                <a:spcPct val="50000"/>
              </a:spcBef>
            </a:pPr>
            <a:r>
              <a:rPr lang="en-US" sz="1800">
                <a:solidFill>
                  <a:schemeClr val="tx1"/>
                </a:solidFill>
              </a:rPr>
              <a:t>Spicule </a:t>
            </a:r>
          </a:p>
        </p:txBody>
      </p:sp>
      <p:pic>
        <p:nvPicPr>
          <p:cNvPr id="26631" name="Picture 0"/>
          <p:cNvPicPr>
            <a:picLocks noChangeAspect="1" noChangeArrowheads="1"/>
          </p:cNvPicPr>
          <p:nvPr/>
        </p:nvPicPr>
        <p:blipFill>
          <a:blip r:embed="rId4" cstate="print"/>
          <a:srcRect/>
          <a:stretch>
            <a:fillRect/>
          </a:stretch>
        </p:blipFill>
        <p:spPr bwMode="auto">
          <a:xfrm>
            <a:off x="0" y="3105150"/>
            <a:ext cx="3543300" cy="3752850"/>
          </a:xfrm>
          <a:prstGeom prst="rect">
            <a:avLst/>
          </a:prstGeom>
          <a:noFill/>
          <a:ln w="9525">
            <a:noFill/>
            <a:miter lim="800000"/>
            <a:headEnd/>
            <a:tailEnd/>
          </a:ln>
        </p:spPr>
      </p:pic>
      <p:sp>
        <p:nvSpPr>
          <p:cNvPr id="10" name="Rectangle 6"/>
          <p:cNvSpPr txBox="1">
            <a:spLocks noChangeArrowheads="1"/>
          </p:cNvSpPr>
          <p:nvPr/>
        </p:nvSpPr>
        <p:spPr bwMode="auto">
          <a:xfrm>
            <a:off x="3652838" y="4608513"/>
            <a:ext cx="4760912" cy="2249487"/>
          </a:xfrm>
          <a:prstGeom prst="rect">
            <a:avLst/>
          </a:prstGeom>
          <a:noFill/>
          <a:ln w="9525">
            <a:noFill/>
            <a:miter lim="800000"/>
            <a:headEnd/>
            <a:tailEnd/>
          </a:ln>
        </p:spPr>
        <p:txBody>
          <a:bodyPr/>
          <a:lstStyle/>
          <a:p>
            <a:pPr>
              <a:spcAft>
                <a:spcPct val="50000"/>
              </a:spcAft>
              <a:defRPr/>
            </a:pPr>
            <a:r>
              <a:rPr lang="en-US" b="0" kern="0" dirty="0">
                <a:solidFill>
                  <a:schemeClr val="tx1"/>
                </a:solidFill>
                <a:latin typeface="+mn-lt"/>
                <a:ea typeface="+mn-ea"/>
              </a:rPr>
              <a:t>Spicules are made by </a:t>
            </a:r>
            <a:r>
              <a:rPr lang="en-US" kern="0" dirty="0">
                <a:solidFill>
                  <a:schemeClr val="tx1"/>
                </a:solidFill>
                <a:latin typeface="+mn-lt"/>
                <a:ea typeface="+mn-ea"/>
              </a:rPr>
              <a:t>archaeocytes,</a:t>
            </a:r>
            <a:r>
              <a:rPr lang="en-US" b="0" kern="0" dirty="0">
                <a:solidFill>
                  <a:schemeClr val="tx1"/>
                </a:solidFill>
                <a:latin typeface="+mn-lt"/>
                <a:ea typeface="+mn-ea"/>
              </a:rPr>
              <a:t> which are specialized cells that move around within the walls of the sponge.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89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p>
            <a:r>
              <a:rPr lang="en-US"/>
              <a:t>Copyright Pearson Prentice Hall</a:t>
            </a:r>
          </a:p>
        </p:txBody>
      </p:sp>
      <p:sp>
        <p:nvSpPr>
          <p:cNvPr id="27651" name="Rectangle 2"/>
          <p:cNvSpPr>
            <a:spLocks noGrp="1" noChangeArrowheads="1"/>
          </p:cNvSpPr>
          <p:nvPr>
            <p:ph type="title"/>
          </p:nvPr>
        </p:nvSpPr>
        <p:spPr/>
        <p:txBody>
          <a:bodyPr/>
          <a:lstStyle/>
          <a:p>
            <a:pPr eaLnBrk="1" hangingPunct="1"/>
            <a:r>
              <a:rPr lang="en-US" smtClean="0"/>
              <a:t>Form and Function in Sponges</a:t>
            </a:r>
          </a:p>
        </p:txBody>
      </p:sp>
      <p:sp>
        <p:nvSpPr>
          <p:cNvPr id="1308675" name="Rectangle 3"/>
          <p:cNvSpPr>
            <a:spLocks noGrp="1" noChangeArrowheads="1"/>
          </p:cNvSpPr>
          <p:nvPr>
            <p:ph type="body" idx="1"/>
          </p:nvPr>
        </p:nvSpPr>
        <p:spPr/>
        <p:txBody>
          <a:bodyPr/>
          <a:lstStyle/>
          <a:p>
            <a:pPr lvl="1" indent="0" eaLnBrk="1" hangingPunct="1"/>
            <a:r>
              <a:rPr lang="en-US" smtClean="0"/>
              <a:t>Feeding</a:t>
            </a:r>
          </a:p>
          <a:p>
            <a:pPr lvl="2" eaLnBrk="1" hangingPunct="1"/>
            <a:r>
              <a:rPr lang="en-US" smtClean="0"/>
              <a:t>Sponges are </a:t>
            </a:r>
            <a:r>
              <a:rPr lang="en-US" b="1" smtClean="0"/>
              <a:t>filter feeders</a:t>
            </a:r>
            <a:r>
              <a:rPr lang="en-US" smtClean="0"/>
              <a:t>. </a:t>
            </a:r>
          </a:p>
          <a:p>
            <a:pPr lvl="2" eaLnBrk="1" hangingPunct="1"/>
            <a:r>
              <a:rPr lang="en-US" smtClean="0"/>
              <a:t>As water moves through the sponge, food particles are trapped and engulfed by choanocytes that line the body cavity.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8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p>
            <a:r>
              <a:rPr lang="en-US"/>
              <a:t>Copyright Pearson Prentice Hall</a:t>
            </a:r>
          </a:p>
        </p:txBody>
      </p:sp>
      <p:sp>
        <p:nvSpPr>
          <p:cNvPr id="28675" name="Rectangle 2"/>
          <p:cNvSpPr>
            <a:spLocks noGrp="1" noChangeArrowheads="1"/>
          </p:cNvSpPr>
          <p:nvPr>
            <p:ph type="title"/>
          </p:nvPr>
        </p:nvSpPr>
        <p:spPr/>
        <p:txBody>
          <a:bodyPr/>
          <a:lstStyle/>
          <a:p>
            <a:pPr eaLnBrk="1" hangingPunct="1"/>
            <a:r>
              <a:rPr lang="en-US" smtClean="0"/>
              <a:t>Form and Function in Sponges</a:t>
            </a:r>
          </a:p>
        </p:txBody>
      </p:sp>
      <p:sp>
        <p:nvSpPr>
          <p:cNvPr id="1331203" name="Rectangle 3"/>
          <p:cNvSpPr>
            <a:spLocks noGrp="1" noChangeArrowheads="1"/>
          </p:cNvSpPr>
          <p:nvPr>
            <p:ph type="body" idx="1"/>
          </p:nvPr>
        </p:nvSpPr>
        <p:spPr/>
        <p:txBody>
          <a:bodyPr/>
          <a:lstStyle/>
          <a:p>
            <a:pPr lvl="1" indent="0" eaLnBrk="1" hangingPunct="1"/>
            <a:r>
              <a:rPr lang="en-US" smtClean="0"/>
              <a:t>Reproduction</a:t>
            </a:r>
          </a:p>
          <a:p>
            <a:pPr lvl="2" eaLnBrk="1" hangingPunct="1"/>
            <a:r>
              <a:rPr lang="en-US" smtClean="0"/>
              <a:t>Sponges can reproduce sexually or asexually.</a:t>
            </a:r>
          </a:p>
          <a:p>
            <a:pPr lvl="2" eaLnBrk="1" hangingPunct="1"/>
            <a:r>
              <a:rPr lang="en-US" smtClean="0"/>
              <a:t>The eggs are fertilized inside the sponge’s body, in a process called </a:t>
            </a:r>
            <a:r>
              <a:rPr lang="en-US" b="1" smtClean="0"/>
              <a:t>internal fertilization.</a:t>
            </a:r>
          </a:p>
        </p:txBody>
      </p:sp>
      <p:pic>
        <p:nvPicPr>
          <p:cNvPr id="28677" name="Picture 7" descr="ch26_section02_slide20"/>
          <p:cNvPicPr>
            <a:picLocks noChangeAspect="1" noChangeArrowheads="1"/>
          </p:cNvPicPr>
          <p:nvPr/>
        </p:nvPicPr>
        <p:blipFill>
          <a:blip r:embed="rId3" cstate="print"/>
          <a:srcRect/>
          <a:stretch>
            <a:fillRect/>
          </a:stretch>
        </p:blipFill>
        <p:spPr bwMode="auto">
          <a:xfrm>
            <a:off x="0" y="3433763"/>
            <a:ext cx="4164013" cy="3424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p>
            <a:r>
              <a:rPr lang="en-US"/>
              <a:t>Copyright Pearson Prentice Hall</a:t>
            </a:r>
          </a:p>
        </p:txBody>
      </p:sp>
      <p:sp>
        <p:nvSpPr>
          <p:cNvPr id="29699" name="Rectangle 2"/>
          <p:cNvSpPr>
            <a:spLocks noGrp="1" noChangeArrowheads="1"/>
          </p:cNvSpPr>
          <p:nvPr>
            <p:ph type="title"/>
          </p:nvPr>
        </p:nvSpPr>
        <p:spPr/>
        <p:txBody>
          <a:bodyPr/>
          <a:lstStyle/>
          <a:p>
            <a:pPr eaLnBrk="1" hangingPunct="1"/>
            <a:r>
              <a:rPr lang="en-US" smtClean="0"/>
              <a:t>Ecology of Sponges</a:t>
            </a:r>
          </a:p>
        </p:txBody>
      </p:sp>
      <p:sp>
        <p:nvSpPr>
          <p:cNvPr id="1300483" name="Rectangle 3"/>
          <p:cNvSpPr>
            <a:spLocks noGrp="1" noChangeArrowheads="1"/>
          </p:cNvSpPr>
          <p:nvPr>
            <p:ph type="body" idx="1"/>
          </p:nvPr>
        </p:nvSpPr>
        <p:spPr>
          <a:noFill/>
        </p:spPr>
        <p:txBody>
          <a:bodyPr/>
          <a:lstStyle/>
          <a:p>
            <a:pPr marL="0" indent="0" eaLnBrk="1" hangingPunct="1"/>
            <a:r>
              <a:rPr lang="en-US" smtClean="0"/>
              <a:t>Ecology of Sponges</a:t>
            </a:r>
          </a:p>
          <a:p>
            <a:pPr lvl="2" eaLnBrk="1" hangingPunct="1"/>
            <a:r>
              <a:rPr lang="en-US" smtClean="0"/>
              <a:t>Sponges are important in aquatic ecology. </a:t>
            </a:r>
          </a:p>
          <a:p>
            <a:pPr lvl="2" eaLnBrk="1" hangingPunct="1"/>
            <a:r>
              <a:rPr lang="en-US" smtClean="0"/>
              <a:t>They provide habitats for marine animals such as snails, sea stars, and shrimp.</a:t>
            </a:r>
          </a:p>
        </p:txBody>
      </p:sp>
      <p:pic>
        <p:nvPicPr>
          <p:cNvPr id="29701" name="Picture 5"/>
          <p:cNvPicPr>
            <a:picLocks noChangeAspect="1" noChangeArrowheads="1"/>
          </p:cNvPicPr>
          <p:nvPr/>
        </p:nvPicPr>
        <p:blipFill>
          <a:blip r:embed="rId3" cstate="print"/>
          <a:srcRect/>
          <a:stretch>
            <a:fillRect/>
          </a:stretch>
        </p:blipFill>
        <p:spPr bwMode="auto">
          <a:xfrm>
            <a:off x="0" y="3516313"/>
            <a:ext cx="4456113" cy="3341687"/>
          </a:xfrm>
          <a:prstGeom prst="rect">
            <a:avLst/>
          </a:prstGeom>
          <a:noFill/>
          <a:ln w="9525">
            <a:noFill/>
            <a:miter lim="800000"/>
            <a:headEnd/>
            <a:tailEnd/>
          </a:ln>
        </p:spPr>
      </p:pic>
      <p:pic>
        <p:nvPicPr>
          <p:cNvPr id="29702" name="Picture 6"/>
          <p:cNvPicPr>
            <a:picLocks noChangeAspect="1" noChangeArrowheads="1"/>
          </p:cNvPicPr>
          <p:nvPr/>
        </p:nvPicPr>
        <p:blipFill>
          <a:blip r:embed="rId4" cstate="print"/>
          <a:srcRect/>
          <a:stretch>
            <a:fillRect/>
          </a:stretch>
        </p:blipFill>
        <p:spPr bwMode="auto">
          <a:xfrm>
            <a:off x="5486400" y="3267075"/>
            <a:ext cx="3333750" cy="3590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04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p>
            <a:r>
              <a:rPr lang="en-US"/>
              <a:t>Copyright Pearson Prentice Hall</a:t>
            </a:r>
          </a:p>
        </p:txBody>
      </p:sp>
      <p:sp>
        <p:nvSpPr>
          <p:cNvPr id="30723" name="Rectangle 2"/>
          <p:cNvSpPr>
            <a:spLocks noGrp="1" noChangeArrowheads="1"/>
          </p:cNvSpPr>
          <p:nvPr>
            <p:ph type="title"/>
          </p:nvPr>
        </p:nvSpPr>
        <p:spPr>
          <a:xfrm>
            <a:off x="14288" y="165100"/>
            <a:ext cx="1069975" cy="427038"/>
          </a:xfrm>
        </p:spPr>
        <p:txBody>
          <a:bodyPr/>
          <a:lstStyle/>
          <a:p>
            <a:pPr eaLnBrk="1" hangingPunct="1"/>
            <a:r>
              <a:rPr lang="en-US" smtClean="0"/>
              <a:t>26-2</a:t>
            </a:r>
          </a:p>
        </p:txBody>
      </p:sp>
      <p:sp>
        <p:nvSpPr>
          <p:cNvPr id="30724" name="Rectangle 3"/>
          <p:cNvSpPr>
            <a:spLocks noGrp="1" noChangeArrowheads="1"/>
          </p:cNvSpPr>
          <p:nvPr>
            <p:ph type="body" idx="1"/>
          </p:nvPr>
        </p:nvSpPr>
        <p:spPr/>
        <p:txBody>
          <a:bodyPr/>
          <a:lstStyle/>
          <a:p>
            <a:pPr lvl="2" indent="0" eaLnBrk="1" hangingPunct="1"/>
            <a:endParaRPr lang="en-US" smtClean="0"/>
          </a:p>
          <a:p>
            <a:pPr marL="0" indent="0" eaLnBrk="1" hangingPunct="1"/>
            <a:endParaRPr lang="en-US" smtClean="0"/>
          </a:p>
        </p:txBody>
      </p:sp>
      <p:sp>
        <p:nvSpPr>
          <p:cNvPr id="1356804" name="Rectangle 4">
            <a:hlinkClick r:id="rId3" action="ppaction://hlinkfile"/>
          </p:cNvPr>
          <p:cNvSpPr>
            <a:spLocks noChangeArrowheads="1"/>
          </p:cNvSpPr>
          <p:nvPr/>
        </p:nvSpPr>
        <p:spPr bwMode="auto">
          <a:xfrm>
            <a:off x="5389563" y="2671763"/>
            <a:ext cx="2359025" cy="1166812"/>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p>
            <a:r>
              <a:rPr lang="en-US"/>
              <a:t>Copyright Pearson Prentice Hall</a:t>
            </a:r>
          </a:p>
        </p:txBody>
      </p:sp>
      <p:sp>
        <p:nvSpPr>
          <p:cNvPr id="31747" name="Rectangle 7"/>
          <p:cNvSpPr>
            <a:spLocks noGrp="1" noChangeArrowheads="1"/>
          </p:cNvSpPr>
          <p:nvPr>
            <p:ph type="title"/>
          </p:nvPr>
        </p:nvSpPr>
        <p:spPr>
          <a:xfrm>
            <a:off x="14288" y="165100"/>
            <a:ext cx="1069975" cy="427038"/>
          </a:xfrm>
        </p:spPr>
        <p:txBody>
          <a:bodyPr/>
          <a:lstStyle/>
          <a:p>
            <a:pPr eaLnBrk="1" hangingPunct="1"/>
            <a:r>
              <a:rPr lang="en-US" smtClean="0"/>
              <a:t>26-2</a:t>
            </a:r>
          </a:p>
        </p:txBody>
      </p:sp>
      <p:sp>
        <p:nvSpPr>
          <p:cNvPr id="31748" name="Rectangle 8"/>
          <p:cNvSpPr>
            <a:spLocks noGrp="1" noChangeArrowheads="1"/>
          </p:cNvSpPr>
          <p:nvPr>
            <p:ph type="body" idx="1"/>
          </p:nvPr>
        </p:nvSpPr>
        <p:spPr/>
        <p:txBody>
          <a:bodyPr/>
          <a:lstStyle/>
          <a:p>
            <a:pPr lvl="1" eaLnBrk="1" hangingPunct="1"/>
            <a:r>
              <a:rPr lang="en-US" smtClean="0"/>
              <a:t>In sponges, a spike-shaped structure made of chalklike calcium carbonate or glasslike silica is a(an) </a:t>
            </a:r>
          </a:p>
          <a:p>
            <a:pPr lvl="2" eaLnBrk="1" hangingPunct="1"/>
            <a:r>
              <a:rPr lang="en-US" smtClean="0"/>
              <a:t>spicule.	</a:t>
            </a:r>
          </a:p>
          <a:p>
            <a:pPr lvl="2" eaLnBrk="1" hangingPunct="1"/>
            <a:r>
              <a:rPr lang="en-US" smtClean="0"/>
              <a:t>archaeocyte.	</a:t>
            </a:r>
          </a:p>
          <a:p>
            <a:pPr lvl="2" eaLnBrk="1" hangingPunct="1"/>
            <a:r>
              <a:rPr lang="en-US" smtClean="0"/>
              <a:t>choanocyte.	</a:t>
            </a:r>
          </a:p>
          <a:p>
            <a:pPr lvl="2" eaLnBrk="1" hangingPunct="1"/>
            <a:r>
              <a:rPr lang="en-US" smtClean="0"/>
              <a:t>epidermal cell.</a:t>
            </a:r>
          </a:p>
        </p:txBody>
      </p:sp>
      <p:pic>
        <p:nvPicPr>
          <p:cNvPr id="31749" name="Picture 5" descr="1"/>
          <p:cNvPicPr>
            <a:picLocks noChangeAspect="1" noChangeArrowheads="1"/>
          </p:cNvPicPr>
          <p:nvPr/>
        </p:nvPicPr>
        <p:blipFill>
          <a:blip r:embed="rId3" cstate="print"/>
          <a:srcRect/>
          <a:stretch>
            <a:fillRect/>
          </a:stretch>
        </p:blipFill>
        <p:spPr bwMode="auto">
          <a:xfrm>
            <a:off x="241300" y="1092200"/>
            <a:ext cx="561975" cy="50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en-US"/>
              <a:t>Copyright Pearson Prentice Hall</a:t>
            </a:r>
          </a:p>
        </p:txBody>
      </p:sp>
      <p:sp>
        <p:nvSpPr>
          <p:cNvPr id="32771" name="Rectangle 7"/>
          <p:cNvSpPr>
            <a:spLocks noGrp="1" noChangeArrowheads="1"/>
          </p:cNvSpPr>
          <p:nvPr>
            <p:ph type="title"/>
          </p:nvPr>
        </p:nvSpPr>
        <p:spPr>
          <a:xfrm>
            <a:off x="14288" y="165100"/>
            <a:ext cx="1069975" cy="427038"/>
          </a:xfrm>
        </p:spPr>
        <p:txBody>
          <a:bodyPr/>
          <a:lstStyle/>
          <a:p>
            <a:pPr eaLnBrk="1" hangingPunct="1"/>
            <a:r>
              <a:rPr lang="en-US" smtClean="0"/>
              <a:t>26-2</a:t>
            </a:r>
          </a:p>
        </p:txBody>
      </p:sp>
      <p:sp>
        <p:nvSpPr>
          <p:cNvPr id="32772" name="Rectangle 8"/>
          <p:cNvSpPr>
            <a:spLocks noGrp="1" noChangeArrowheads="1"/>
          </p:cNvSpPr>
          <p:nvPr>
            <p:ph type="body" idx="1"/>
          </p:nvPr>
        </p:nvSpPr>
        <p:spPr/>
        <p:txBody>
          <a:bodyPr/>
          <a:lstStyle/>
          <a:p>
            <a:pPr lvl="1" eaLnBrk="1" hangingPunct="1"/>
            <a:r>
              <a:rPr lang="en-US" smtClean="0"/>
              <a:t>An immature stage of an organism that looks different from the adult form is a(an) </a:t>
            </a:r>
          </a:p>
          <a:p>
            <a:pPr lvl="2" eaLnBrk="1" hangingPunct="1"/>
            <a:r>
              <a:rPr lang="en-US" smtClean="0"/>
              <a:t>gemmule.	</a:t>
            </a:r>
          </a:p>
          <a:p>
            <a:pPr lvl="2" eaLnBrk="1" hangingPunct="1"/>
            <a:r>
              <a:rPr lang="en-US" smtClean="0"/>
              <a:t>larva.	</a:t>
            </a:r>
          </a:p>
          <a:p>
            <a:pPr lvl="2" eaLnBrk="1" hangingPunct="1"/>
            <a:r>
              <a:rPr lang="en-US" smtClean="0"/>
              <a:t>archaeocyte.	</a:t>
            </a:r>
          </a:p>
          <a:p>
            <a:pPr lvl="2" eaLnBrk="1" hangingPunct="1"/>
            <a:r>
              <a:rPr lang="en-US" smtClean="0"/>
              <a:t>choanocyte.</a:t>
            </a:r>
          </a:p>
        </p:txBody>
      </p:sp>
      <p:pic>
        <p:nvPicPr>
          <p:cNvPr id="32773" name="Picture 6" descr="2"/>
          <p:cNvPicPr>
            <a:picLocks noChangeAspect="1" noChangeArrowheads="1"/>
          </p:cNvPicPr>
          <p:nvPr/>
        </p:nvPicPr>
        <p:blipFill>
          <a:blip r:embed="rId3" cstate="print"/>
          <a:srcRect/>
          <a:stretch>
            <a:fillRect/>
          </a:stretch>
        </p:blipFill>
        <p:spPr bwMode="auto">
          <a:xfrm>
            <a:off x="238125" y="1087438"/>
            <a:ext cx="585788"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p>
            <a:r>
              <a:rPr lang="en-US"/>
              <a:t>Copyright Pearson Prentice Hall</a:t>
            </a:r>
          </a:p>
        </p:txBody>
      </p:sp>
      <p:sp>
        <p:nvSpPr>
          <p:cNvPr id="33795" name="Rectangle 7"/>
          <p:cNvSpPr>
            <a:spLocks noGrp="1" noChangeArrowheads="1"/>
          </p:cNvSpPr>
          <p:nvPr>
            <p:ph type="title"/>
          </p:nvPr>
        </p:nvSpPr>
        <p:spPr>
          <a:xfrm>
            <a:off x="14288" y="165100"/>
            <a:ext cx="1069975" cy="427038"/>
          </a:xfrm>
        </p:spPr>
        <p:txBody>
          <a:bodyPr/>
          <a:lstStyle/>
          <a:p>
            <a:pPr eaLnBrk="1" hangingPunct="1"/>
            <a:r>
              <a:rPr lang="en-US" smtClean="0"/>
              <a:t>26-2</a:t>
            </a:r>
          </a:p>
        </p:txBody>
      </p:sp>
      <p:sp>
        <p:nvSpPr>
          <p:cNvPr id="33796" name="Rectangle 8"/>
          <p:cNvSpPr>
            <a:spLocks noGrp="1" noChangeArrowheads="1"/>
          </p:cNvSpPr>
          <p:nvPr>
            <p:ph type="body" idx="1"/>
          </p:nvPr>
        </p:nvSpPr>
        <p:spPr/>
        <p:txBody>
          <a:bodyPr/>
          <a:lstStyle/>
          <a:p>
            <a:pPr lvl="1" eaLnBrk="1" hangingPunct="1"/>
            <a:r>
              <a:rPr lang="en-US" smtClean="0"/>
              <a:t>Specialized cells that use flagella to move water through the sponge are</a:t>
            </a:r>
          </a:p>
          <a:p>
            <a:pPr lvl="2" eaLnBrk="1" hangingPunct="1"/>
            <a:r>
              <a:rPr lang="en-US" smtClean="0"/>
              <a:t>gemmules.	</a:t>
            </a:r>
          </a:p>
          <a:p>
            <a:pPr lvl="2" eaLnBrk="1" hangingPunct="1"/>
            <a:r>
              <a:rPr lang="en-US" smtClean="0"/>
              <a:t>pores.	</a:t>
            </a:r>
          </a:p>
          <a:p>
            <a:pPr lvl="2" eaLnBrk="1" hangingPunct="1"/>
            <a:r>
              <a:rPr lang="en-US" smtClean="0"/>
              <a:t>spicules.	</a:t>
            </a:r>
          </a:p>
          <a:p>
            <a:pPr lvl="2" eaLnBrk="1" hangingPunct="1"/>
            <a:r>
              <a:rPr lang="en-US" smtClean="0"/>
              <a:t>choanocytes.</a:t>
            </a:r>
          </a:p>
        </p:txBody>
      </p:sp>
      <p:pic>
        <p:nvPicPr>
          <p:cNvPr id="33797" name="Picture 6" descr="3"/>
          <p:cNvPicPr>
            <a:picLocks noChangeAspect="1" noChangeArrowheads="1"/>
          </p:cNvPicPr>
          <p:nvPr/>
        </p:nvPicPr>
        <p:blipFill>
          <a:blip r:embed="rId3" cstate="print"/>
          <a:srcRect/>
          <a:stretch>
            <a:fillRect/>
          </a:stretch>
        </p:blipFill>
        <p:spPr bwMode="auto">
          <a:xfrm>
            <a:off x="236538" y="1087438"/>
            <a:ext cx="585787"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en-US"/>
              <a:t>Copyright Pearson Prentice Hall</a:t>
            </a:r>
          </a:p>
        </p:txBody>
      </p:sp>
      <p:sp>
        <p:nvSpPr>
          <p:cNvPr id="34819" name="Rectangle 2"/>
          <p:cNvSpPr>
            <a:spLocks noGrp="1" noChangeArrowheads="1"/>
          </p:cNvSpPr>
          <p:nvPr>
            <p:ph type="title"/>
          </p:nvPr>
        </p:nvSpPr>
        <p:spPr>
          <a:xfrm>
            <a:off x="14288" y="165100"/>
            <a:ext cx="1069975" cy="427038"/>
          </a:xfrm>
        </p:spPr>
        <p:txBody>
          <a:bodyPr/>
          <a:lstStyle/>
          <a:p>
            <a:pPr eaLnBrk="1" hangingPunct="1"/>
            <a:r>
              <a:rPr lang="en-US" smtClean="0"/>
              <a:t>26-2</a:t>
            </a:r>
          </a:p>
        </p:txBody>
      </p:sp>
      <p:sp>
        <p:nvSpPr>
          <p:cNvPr id="34820" name="Rectangle 3"/>
          <p:cNvSpPr>
            <a:spLocks noGrp="1" noChangeArrowheads="1"/>
          </p:cNvSpPr>
          <p:nvPr>
            <p:ph type="body" idx="1"/>
          </p:nvPr>
        </p:nvSpPr>
        <p:spPr>
          <a:xfrm>
            <a:off x="273050" y="1095375"/>
            <a:ext cx="8502650" cy="5122863"/>
          </a:xfrm>
        </p:spPr>
        <p:txBody>
          <a:bodyPr/>
          <a:lstStyle/>
          <a:p>
            <a:pPr marL="1150938" lvl="1" indent="-533400" eaLnBrk="1" hangingPunct="1"/>
            <a:r>
              <a:rPr lang="en-US" smtClean="0"/>
              <a:t>Sponges are </a:t>
            </a:r>
          </a:p>
          <a:p>
            <a:pPr marL="1279525" lvl="2" indent="-533400" eaLnBrk="1" hangingPunct="1"/>
            <a:r>
              <a:rPr lang="en-US" smtClean="0"/>
              <a:t>	detritivores.	</a:t>
            </a:r>
          </a:p>
          <a:p>
            <a:pPr marL="1279525" lvl="2" indent="-533400" eaLnBrk="1" hangingPunct="1"/>
            <a:r>
              <a:rPr lang="en-US" smtClean="0"/>
              <a:t>carnivores.	</a:t>
            </a:r>
          </a:p>
          <a:p>
            <a:pPr marL="1279525" lvl="2" indent="-533400" eaLnBrk="1" hangingPunct="1"/>
            <a:r>
              <a:rPr lang="en-US" smtClean="0"/>
              <a:t>filter feeders.	</a:t>
            </a:r>
          </a:p>
          <a:p>
            <a:pPr marL="1279525" lvl="2" indent="-533400" eaLnBrk="1" hangingPunct="1"/>
            <a:r>
              <a:rPr lang="en-US" smtClean="0"/>
              <a:t>herbivores.</a:t>
            </a:r>
          </a:p>
        </p:txBody>
      </p:sp>
      <p:pic>
        <p:nvPicPr>
          <p:cNvPr id="34821" name="Picture 6" descr="4"/>
          <p:cNvPicPr>
            <a:picLocks noChangeAspect="1" noChangeArrowheads="1"/>
          </p:cNvPicPr>
          <p:nvPr/>
        </p:nvPicPr>
        <p:blipFill>
          <a:blip r:embed="rId3" cstate="print"/>
          <a:srcRect/>
          <a:stretch>
            <a:fillRect/>
          </a:stretch>
        </p:blipFill>
        <p:spPr bwMode="auto">
          <a:xfrm>
            <a:off x="236538" y="1087438"/>
            <a:ext cx="585787"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p:cNvSpPr>
            <a:spLocks noGrp="1"/>
          </p:cNvSpPr>
          <p:nvPr>
            <p:ph type="ftr" sz="quarter" idx="11"/>
          </p:nvPr>
        </p:nvSpPr>
        <p:spPr>
          <a:noFill/>
        </p:spPr>
        <p:txBody>
          <a:bodyPr/>
          <a:lstStyle/>
          <a:p>
            <a:r>
              <a:rPr lang="en-US"/>
              <a:t>Copyright Pearson Prentice Hall</a:t>
            </a:r>
          </a:p>
        </p:txBody>
      </p:sp>
      <p:sp>
        <p:nvSpPr>
          <p:cNvPr id="35843" name="Rectangle 7"/>
          <p:cNvSpPr>
            <a:spLocks noGrp="1" noChangeArrowheads="1"/>
          </p:cNvSpPr>
          <p:nvPr>
            <p:ph type="title"/>
          </p:nvPr>
        </p:nvSpPr>
        <p:spPr>
          <a:xfrm>
            <a:off x="14288" y="165100"/>
            <a:ext cx="1069975" cy="427038"/>
          </a:xfrm>
        </p:spPr>
        <p:txBody>
          <a:bodyPr/>
          <a:lstStyle/>
          <a:p>
            <a:pPr eaLnBrk="1" hangingPunct="1"/>
            <a:r>
              <a:rPr lang="en-US" smtClean="0"/>
              <a:t>26-2</a:t>
            </a:r>
          </a:p>
        </p:txBody>
      </p:sp>
      <p:sp>
        <p:nvSpPr>
          <p:cNvPr id="35844" name="Rectangle 8"/>
          <p:cNvSpPr>
            <a:spLocks noGrp="1" noChangeArrowheads="1"/>
          </p:cNvSpPr>
          <p:nvPr>
            <p:ph type="body" idx="1"/>
          </p:nvPr>
        </p:nvSpPr>
        <p:spPr/>
        <p:txBody>
          <a:bodyPr/>
          <a:lstStyle/>
          <a:p>
            <a:pPr lvl="1" eaLnBrk="1" hangingPunct="1"/>
            <a:r>
              <a:rPr lang="en-US" smtClean="0"/>
              <a:t>	Sponges can reproduce</a:t>
            </a:r>
          </a:p>
          <a:p>
            <a:pPr lvl="2" eaLnBrk="1" hangingPunct="1"/>
            <a:r>
              <a:rPr lang="en-US" smtClean="0"/>
              <a:t>sexually only.	</a:t>
            </a:r>
          </a:p>
          <a:p>
            <a:pPr lvl="2" eaLnBrk="1" hangingPunct="1"/>
            <a:r>
              <a:rPr lang="en-US" smtClean="0"/>
              <a:t>asexually only.	</a:t>
            </a:r>
          </a:p>
          <a:p>
            <a:pPr lvl="2" eaLnBrk="1" hangingPunct="1"/>
            <a:r>
              <a:rPr lang="en-US" smtClean="0"/>
              <a:t>both sexually and asexually.	</a:t>
            </a:r>
          </a:p>
          <a:p>
            <a:pPr lvl="2" eaLnBrk="1" hangingPunct="1"/>
            <a:r>
              <a:rPr lang="en-US" smtClean="0"/>
              <a:t>by metamorphosis.	</a:t>
            </a:r>
          </a:p>
        </p:txBody>
      </p:sp>
      <p:pic>
        <p:nvPicPr>
          <p:cNvPr id="35845" name="Picture 6" descr="5"/>
          <p:cNvPicPr>
            <a:picLocks noChangeAspect="1" noChangeArrowheads="1"/>
          </p:cNvPicPr>
          <p:nvPr/>
        </p:nvPicPr>
        <p:blipFill>
          <a:blip r:embed="rId3" cstate="print"/>
          <a:srcRect/>
          <a:stretch>
            <a:fillRect/>
          </a:stretch>
        </p:blipFill>
        <p:spPr bwMode="auto">
          <a:xfrm>
            <a:off x="236538" y="1087438"/>
            <a:ext cx="585787"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en-US"/>
              <a:t>Copyright Pearson Prentice Hall</a:t>
            </a:r>
          </a:p>
        </p:txBody>
      </p:sp>
      <p:sp>
        <p:nvSpPr>
          <p:cNvPr id="18435" name="Rectangle 10"/>
          <p:cNvSpPr>
            <a:spLocks noGrp="1" noChangeArrowheads="1"/>
          </p:cNvSpPr>
          <p:nvPr>
            <p:ph type="title"/>
          </p:nvPr>
        </p:nvSpPr>
        <p:spPr/>
        <p:txBody>
          <a:bodyPr/>
          <a:lstStyle/>
          <a:p>
            <a:pPr eaLnBrk="1" hangingPunct="1"/>
            <a:r>
              <a:rPr lang="en-US" smtClean="0"/>
              <a:t>26-2 Sponges</a:t>
            </a:r>
          </a:p>
        </p:txBody>
      </p:sp>
      <p:pic>
        <p:nvPicPr>
          <p:cNvPr id="18436" name="Picture 13" descr="opening_image"/>
          <p:cNvPicPr>
            <a:picLocks noChangeAspect="1" noChangeArrowheads="1"/>
          </p:cNvPicPr>
          <p:nvPr/>
        </p:nvPicPr>
        <p:blipFill>
          <a:blip r:embed="rId3" cstate="print"/>
          <a:srcRect/>
          <a:stretch>
            <a:fillRect/>
          </a:stretch>
        </p:blipFill>
        <p:spPr bwMode="auto">
          <a:xfrm>
            <a:off x="2103438" y="661988"/>
            <a:ext cx="4940300" cy="596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2924175"/>
            <a:ext cx="9144000" cy="609600"/>
          </a:xfrm>
          <a:noFill/>
        </p:spPr>
        <p:txBody>
          <a:bodyPr/>
          <a:lstStyle/>
          <a:p>
            <a:pPr eaLnBrk="1" hangingPunct="1"/>
            <a:r>
              <a:rPr lang="en-US" smtClean="0"/>
              <a:t>END OF SECTION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Copyright Pearson Prentice Hall</a:t>
            </a:r>
          </a:p>
        </p:txBody>
      </p:sp>
      <p:sp>
        <p:nvSpPr>
          <p:cNvPr id="19459" name="Rectangle 9"/>
          <p:cNvSpPr>
            <a:spLocks noGrp="1" noChangeArrowheads="1"/>
          </p:cNvSpPr>
          <p:nvPr>
            <p:ph type="title"/>
          </p:nvPr>
        </p:nvSpPr>
        <p:spPr/>
        <p:txBody>
          <a:bodyPr/>
          <a:lstStyle/>
          <a:p>
            <a:pPr eaLnBrk="1" hangingPunct="1"/>
            <a:r>
              <a:rPr lang="en-US" smtClean="0"/>
              <a:t>What is a Sponge?</a:t>
            </a:r>
          </a:p>
        </p:txBody>
      </p:sp>
      <p:sp>
        <p:nvSpPr>
          <p:cNvPr id="151562" name="Rectangle 10"/>
          <p:cNvSpPr>
            <a:spLocks noGrp="1" noChangeArrowheads="1"/>
          </p:cNvSpPr>
          <p:nvPr>
            <p:ph type="body" idx="1"/>
          </p:nvPr>
        </p:nvSpPr>
        <p:spPr>
          <a:noFill/>
        </p:spPr>
        <p:txBody>
          <a:bodyPr/>
          <a:lstStyle/>
          <a:p>
            <a:pPr marL="0" indent="0" eaLnBrk="1" hangingPunct="1"/>
            <a:r>
              <a:rPr lang="en-US" smtClean="0"/>
              <a:t>What is a Sponge?</a:t>
            </a:r>
          </a:p>
          <a:p>
            <a:pPr lvl="2" eaLnBrk="1" hangingPunct="1"/>
            <a:r>
              <a:rPr lang="en-US" smtClean="0"/>
              <a:t>Sponges are in the phylum </a:t>
            </a:r>
            <a:r>
              <a:rPr lang="en-US" b="1" smtClean="0"/>
              <a:t>Porifera</a:t>
            </a:r>
            <a:r>
              <a:rPr lang="en-US" smtClean="0"/>
              <a:t> which means “pore-bearers.” </a:t>
            </a:r>
          </a:p>
          <a:p>
            <a:pPr lvl="2" eaLnBrk="1" hangingPunct="1"/>
            <a:r>
              <a:rPr lang="en-US" smtClean="0"/>
              <a:t>Sponges live their entire adult life attached to a single spot.</a:t>
            </a:r>
          </a:p>
        </p:txBody>
      </p:sp>
      <p:pic>
        <p:nvPicPr>
          <p:cNvPr id="19461" name="Picture 2048"/>
          <p:cNvPicPr>
            <a:picLocks noChangeAspect="1" noChangeArrowheads="1"/>
          </p:cNvPicPr>
          <p:nvPr/>
        </p:nvPicPr>
        <p:blipFill>
          <a:blip r:embed="rId3" cstate="print"/>
          <a:srcRect/>
          <a:stretch>
            <a:fillRect/>
          </a:stretch>
        </p:blipFill>
        <p:spPr bwMode="auto">
          <a:xfrm>
            <a:off x="2722563" y="3565525"/>
            <a:ext cx="4110037" cy="329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t>Copyright Pearson Prentice Hall</a:t>
            </a:r>
          </a:p>
        </p:txBody>
      </p:sp>
      <p:sp>
        <p:nvSpPr>
          <p:cNvPr id="20483" name="Rectangle 2"/>
          <p:cNvSpPr>
            <a:spLocks noGrp="1" noChangeArrowheads="1"/>
          </p:cNvSpPr>
          <p:nvPr>
            <p:ph type="title"/>
          </p:nvPr>
        </p:nvSpPr>
        <p:spPr>
          <a:noFill/>
        </p:spPr>
        <p:txBody>
          <a:bodyPr/>
          <a:lstStyle/>
          <a:p>
            <a:pPr eaLnBrk="1" hangingPunct="1"/>
            <a:r>
              <a:rPr lang="en-US" smtClean="0"/>
              <a:t>What is a Sponge?</a:t>
            </a:r>
          </a:p>
        </p:txBody>
      </p:sp>
      <p:sp>
        <p:nvSpPr>
          <p:cNvPr id="1302531" name="Rectangle 3"/>
          <p:cNvSpPr>
            <a:spLocks noGrp="1" noChangeArrowheads="1"/>
          </p:cNvSpPr>
          <p:nvPr>
            <p:ph type="body" idx="1"/>
          </p:nvPr>
        </p:nvSpPr>
        <p:spPr>
          <a:xfrm>
            <a:off x="273050" y="377825"/>
            <a:ext cx="8870950" cy="5708650"/>
          </a:xfrm>
        </p:spPr>
        <p:txBody>
          <a:bodyPr/>
          <a:lstStyle/>
          <a:p>
            <a:pPr marL="0" indent="0" eaLnBrk="1" hangingPunct="1"/>
            <a:endParaRPr lang="en-US" smtClean="0"/>
          </a:p>
          <a:p>
            <a:pPr lvl="1" indent="0" eaLnBrk="1" hangingPunct="1"/>
            <a:r>
              <a:rPr lang="en-US" smtClean="0"/>
              <a:t>Sponges are classified as animals because they are :</a:t>
            </a:r>
          </a:p>
          <a:p>
            <a:pPr lvl="2" eaLnBrk="1" hangingPunct="1"/>
            <a:r>
              <a:rPr lang="en-US" b="1" smtClean="0"/>
              <a:t>multicellular</a:t>
            </a:r>
          </a:p>
          <a:p>
            <a:pPr lvl="2" eaLnBrk="1" hangingPunct="1"/>
            <a:r>
              <a:rPr lang="en-US" b="1" smtClean="0"/>
              <a:t>heterotrophic</a:t>
            </a:r>
          </a:p>
          <a:p>
            <a:pPr lvl="2" eaLnBrk="1" hangingPunct="1"/>
            <a:r>
              <a:rPr lang="en-US" b="1" smtClean="0"/>
              <a:t>have no cell walls</a:t>
            </a:r>
          </a:p>
          <a:p>
            <a:pPr lvl="2" eaLnBrk="1" hangingPunct="1"/>
            <a:r>
              <a:rPr lang="en-US" b="1" smtClean="0"/>
              <a:t>contain a few specialized cells</a:t>
            </a:r>
          </a:p>
        </p:txBody>
      </p:sp>
      <p:sp>
        <p:nvSpPr>
          <p:cNvPr id="1302532" name="Rectangle 4"/>
          <p:cNvSpPr>
            <a:spLocks noChangeArrowheads="1"/>
          </p:cNvSpPr>
          <p:nvPr/>
        </p:nvSpPr>
        <p:spPr bwMode="auto">
          <a:xfrm>
            <a:off x="434975" y="2338388"/>
            <a:ext cx="900113" cy="593725"/>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pic>
        <p:nvPicPr>
          <p:cNvPr id="20486" name="Picture 5" descr="key"/>
          <p:cNvPicPr>
            <a:picLocks noChangeAspect="1" noChangeArrowheads="1"/>
          </p:cNvPicPr>
          <p:nvPr/>
        </p:nvPicPr>
        <p:blipFill>
          <a:blip r:embed="rId3" cstate="print"/>
          <a:srcRect/>
          <a:stretch>
            <a:fillRect/>
          </a:stretch>
        </p:blipFill>
        <p:spPr bwMode="auto">
          <a:xfrm>
            <a:off x="635000" y="1982788"/>
            <a:ext cx="671513" cy="433387"/>
          </a:xfrm>
          <a:prstGeom prst="rect">
            <a:avLst/>
          </a:prstGeom>
          <a:noFill/>
          <a:ln w="9525">
            <a:noFill/>
            <a:miter lim="800000"/>
            <a:headEnd/>
            <a:tailEnd/>
          </a:ln>
        </p:spPr>
      </p:pic>
      <p:pic>
        <p:nvPicPr>
          <p:cNvPr id="20487" name="Picture 1024"/>
          <p:cNvPicPr>
            <a:picLocks noChangeAspect="1" noChangeArrowheads="1"/>
          </p:cNvPicPr>
          <p:nvPr/>
        </p:nvPicPr>
        <p:blipFill>
          <a:blip r:embed="rId4" cstate="print"/>
          <a:srcRect/>
          <a:stretch>
            <a:fillRect/>
          </a:stretch>
        </p:blipFill>
        <p:spPr bwMode="auto">
          <a:xfrm>
            <a:off x="0" y="4826000"/>
            <a:ext cx="2940050" cy="203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253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25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25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p>
            <a:r>
              <a:rPr lang="en-US"/>
              <a:t>Copyright Pearson Prentice Hall</a:t>
            </a:r>
          </a:p>
        </p:txBody>
      </p:sp>
      <p:sp>
        <p:nvSpPr>
          <p:cNvPr id="21507" name="Rectangle 2"/>
          <p:cNvSpPr>
            <a:spLocks noGrp="1" noChangeArrowheads="1"/>
          </p:cNvSpPr>
          <p:nvPr>
            <p:ph type="title"/>
          </p:nvPr>
        </p:nvSpPr>
        <p:spPr/>
        <p:txBody>
          <a:bodyPr/>
          <a:lstStyle/>
          <a:p>
            <a:pPr eaLnBrk="1" hangingPunct="1"/>
            <a:r>
              <a:rPr lang="en-US" smtClean="0"/>
              <a:t>Form and Function in Sponges</a:t>
            </a:r>
          </a:p>
        </p:txBody>
      </p:sp>
      <p:sp>
        <p:nvSpPr>
          <p:cNvPr id="21508" name="Rectangle 3"/>
          <p:cNvSpPr>
            <a:spLocks noGrp="1" noChangeArrowheads="1"/>
          </p:cNvSpPr>
          <p:nvPr>
            <p:ph type="body" idx="1"/>
          </p:nvPr>
        </p:nvSpPr>
        <p:spPr>
          <a:noFill/>
        </p:spPr>
        <p:txBody>
          <a:bodyPr/>
          <a:lstStyle/>
          <a:p>
            <a:pPr marL="0" indent="0" eaLnBrk="1" hangingPunct="1"/>
            <a:r>
              <a:rPr lang="en-US" smtClean="0"/>
              <a:t>Form and Function in Sponges</a:t>
            </a:r>
          </a:p>
          <a:p>
            <a:pPr lvl="2" eaLnBrk="1" hangingPunct="1"/>
            <a:r>
              <a:rPr lang="en-US" smtClean="0"/>
              <a:t>Sponges do not have a mouth or gut, and they have no tissues or organ systems. </a:t>
            </a:r>
          </a:p>
        </p:txBody>
      </p:sp>
      <p:pic>
        <p:nvPicPr>
          <p:cNvPr id="21509" name="Picture 4"/>
          <p:cNvPicPr>
            <a:picLocks noChangeAspect="1" noChangeArrowheads="1"/>
          </p:cNvPicPr>
          <p:nvPr/>
        </p:nvPicPr>
        <p:blipFill>
          <a:blip r:embed="rId3" cstate="print"/>
          <a:srcRect/>
          <a:stretch>
            <a:fillRect/>
          </a:stretch>
        </p:blipFill>
        <p:spPr bwMode="auto">
          <a:xfrm>
            <a:off x="1984375" y="2871788"/>
            <a:ext cx="4787900" cy="398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p>
            <a:r>
              <a:rPr lang="en-US"/>
              <a:t>Copyright Pearson Prentice Hall</a:t>
            </a:r>
          </a:p>
        </p:txBody>
      </p:sp>
      <p:sp>
        <p:nvSpPr>
          <p:cNvPr id="22531" name="Rectangle 2"/>
          <p:cNvSpPr>
            <a:spLocks noGrp="1" noChangeArrowheads="1"/>
          </p:cNvSpPr>
          <p:nvPr>
            <p:ph type="title"/>
          </p:nvPr>
        </p:nvSpPr>
        <p:spPr>
          <a:xfrm>
            <a:off x="3656013" y="0"/>
            <a:ext cx="4076700" cy="457200"/>
          </a:xfrm>
          <a:noFill/>
        </p:spPr>
        <p:txBody>
          <a:bodyPr/>
          <a:lstStyle/>
          <a:p>
            <a:pPr eaLnBrk="1" hangingPunct="1"/>
            <a:r>
              <a:rPr lang="en-US" smtClean="0"/>
              <a:t>Form and Function in Sponges</a:t>
            </a:r>
          </a:p>
        </p:txBody>
      </p:sp>
      <p:sp>
        <p:nvSpPr>
          <p:cNvPr id="22532" name="Rectangle 3"/>
          <p:cNvSpPr>
            <a:spLocks noGrp="1" noChangeArrowheads="1"/>
          </p:cNvSpPr>
          <p:nvPr>
            <p:ph type="body" idx="1"/>
          </p:nvPr>
        </p:nvSpPr>
        <p:spPr>
          <a:xfrm>
            <a:off x="273050" y="1095375"/>
            <a:ext cx="4298950" cy="4848225"/>
          </a:xfrm>
        </p:spPr>
        <p:txBody>
          <a:bodyPr/>
          <a:lstStyle/>
          <a:p>
            <a:pPr lvl="1" indent="0" eaLnBrk="1" hangingPunct="1"/>
            <a:r>
              <a:rPr lang="en-US" smtClean="0"/>
              <a:t>Body Plan</a:t>
            </a:r>
          </a:p>
          <a:p>
            <a:pPr lvl="2" indent="0" eaLnBrk="1" hangingPunct="1"/>
            <a:r>
              <a:rPr lang="en-US" smtClean="0"/>
              <a:t>Sponges are asymmetrical; they have no front or back ends, no left or right sides. </a:t>
            </a:r>
          </a:p>
          <a:p>
            <a:pPr lvl="2" indent="0" eaLnBrk="1" hangingPunct="1"/>
            <a:endParaRPr lang="en-US" smtClean="0"/>
          </a:p>
          <a:p>
            <a:pPr marL="0" indent="0" eaLnBrk="1" hangingPunct="1"/>
            <a:endParaRPr lang="en-US" smtClean="0"/>
          </a:p>
        </p:txBody>
      </p:sp>
      <p:pic>
        <p:nvPicPr>
          <p:cNvPr id="22533" name="Picture 5" descr="ch26_section02_slide8"/>
          <p:cNvPicPr>
            <a:picLocks noChangeAspect="1" noChangeArrowheads="1"/>
          </p:cNvPicPr>
          <p:nvPr/>
        </p:nvPicPr>
        <p:blipFill>
          <a:blip r:embed="rId3" cstate="print"/>
          <a:srcRect/>
          <a:stretch>
            <a:fillRect/>
          </a:stretch>
        </p:blipFill>
        <p:spPr bwMode="auto">
          <a:xfrm>
            <a:off x="4572000" y="881063"/>
            <a:ext cx="3508375" cy="5095875"/>
          </a:xfrm>
          <a:prstGeom prst="rect">
            <a:avLst/>
          </a:prstGeom>
          <a:noFill/>
          <a:ln w="9525">
            <a:noFill/>
            <a:miter lim="800000"/>
            <a:headEnd/>
            <a:tailEnd/>
          </a:ln>
        </p:spPr>
      </p:pic>
      <p:sp>
        <p:nvSpPr>
          <p:cNvPr id="1371144" name="Rectangle 8">
            <a:hlinkClick r:id="rId4" action="ppaction://hlinkfile"/>
          </p:cNvPr>
          <p:cNvSpPr>
            <a:spLocks noChangeArrowheads="1"/>
          </p:cNvSpPr>
          <p:nvPr/>
        </p:nvSpPr>
        <p:spPr bwMode="auto">
          <a:xfrm>
            <a:off x="0" y="0"/>
            <a:ext cx="1912938" cy="1130300"/>
          </a:xfrm>
          <a:prstGeom prst="rect">
            <a:avLst/>
          </a:prstGeom>
          <a:no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en-US"/>
              <a:t>Copyright Pearson Prentice Hall</a:t>
            </a:r>
          </a:p>
        </p:txBody>
      </p:sp>
      <p:pic>
        <p:nvPicPr>
          <p:cNvPr id="23555" name="Picture 12" descr="ch26_section02_slide9"/>
          <p:cNvPicPr>
            <a:picLocks noChangeAspect="1" noChangeArrowheads="1"/>
          </p:cNvPicPr>
          <p:nvPr/>
        </p:nvPicPr>
        <p:blipFill>
          <a:blip r:embed="rId3" cstate="print"/>
          <a:srcRect/>
          <a:stretch>
            <a:fillRect/>
          </a:stretch>
        </p:blipFill>
        <p:spPr bwMode="auto">
          <a:xfrm>
            <a:off x="3787775" y="187325"/>
            <a:ext cx="4470400" cy="6010275"/>
          </a:xfrm>
          <a:prstGeom prst="rect">
            <a:avLst/>
          </a:prstGeom>
          <a:noFill/>
          <a:ln w="9525">
            <a:noFill/>
            <a:miter lim="800000"/>
            <a:headEnd/>
            <a:tailEnd/>
          </a:ln>
        </p:spPr>
      </p:pic>
      <p:sp>
        <p:nvSpPr>
          <p:cNvPr id="23556" name="Rectangle 10"/>
          <p:cNvSpPr>
            <a:spLocks noGrp="1" noChangeArrowheads="1"/>
          </p:cNvSpPr>
          <p:nvPr>
            <p:ph type="title"/>
          </p:nvPr>
        </p:nvSpPr>
        <p:spPr>
          <a:noFill/>
        </p:spPr>
        <p:txBody>
          <a:bodyPr/>
          <a:lstStyle/>
          <a:p>
            <a:pPr eaLnBrk="1" hangingPunct="1"/>
            <a:r>
              <a:rPr lang="en-US" smtClean="0"/>
              <a:t>Form and Function in Sponges</a:t>
            </a:r>
          </a:p>
        </p:txBody>
      </p:sp>
      <p:sp>
        <p:nvSpPr>
          <p:cNvPr id="23557" name="Rectangle 11"/>
          <p:cNvSpPr>
            <a:spLocks noGrp="1" noChangeArrowheads="1"/>
          </p:cNvSpPr>
          <p:nvPr>
            <p:ph type="body" idx="1"/>
          </p:nvPr>
        </p:nvSpPr>
        <p:spPr>
          <a:xfrm>
            <a:off x="273050" y="1095375"/>
            <a:ext cx="3835400" cy="4848225"/>
          </a:xfrm>
        </p:spPr>
        <p:txBody>
          <a:bodyPr/>
          <a:lstStyle/>
          <a:p>
            <a:pPr marL="0" indent="0" eaLnBrk="1" hangingPunct="1"/>
            <a:r>
              <a:rPr lang="en-US" smtClean="0"/>
              <a:t>The body of a sponge forms a wall around a large central cavity through which water is circulated continually.</a:t>
            </a:r>
          </a:p>
        </p:txBody>
      </p:sp>
      <p:sp>
        <p:nvSpPr>
          <p:cNvPr id="423949" name="Rectangle 13"/>
          <p:cNvSpPr>
            <a:spLocks noChangeArrowheads="1"/>
          </p:cNvSpPr>
          <p:nvPr/>
        </p:nvSpPr>
        <p:spPr bwMode="auto">
          <a:xfrm>
            <a:off x="3976688" y="1538288"/>
            <a:ext cx="1044575" cy="247650"/>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3559" name="Text Box 14"/>
          <p:cNvSpPr txBox="1">
            <a:spLocks noChangeArrowheads="1"/>
          </p:cNvSpPr>
          <p:nvPr/>
        </p:nvSpPr>
        <p:spPr bwMode="auto">
          <a:xfrm>
            <a:off x="4310063" y="1350963"/>
            <a:ext cx="1335087" cy="641350"/>
          </a:xfrm>
          <a:prstGeom prst="rect">
            <a:avLst/>
          </a:prstGeom>
          <a:noFill/>
          <a:ln w="9525">
            <a:noFill/>
            <a:miter lim="800000"/>
            <a:headEnd/>
            <a:tailEnd/>
          </a:ln>
        </p:spPr>
        <p:txBody>
          <a:bodyPr>
            <a:spAutoFit/>
          </a:bodyPr>
          <a:lstStyle/>
          <a:p>
            <a:pPr>
              <a:spcBef>
                <a:spcPct val="50000"/>
              </a:spcBef>
            </a:pPr>
            <a:r>
              <a:rPr lang="en-US" sz="1800">
                <a:solidFill>
                  <a:schemeClr val="tx1"/>
                </a:solidFill>
              </a:rPr>
              <a:t>Central cavity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p>
            <a:r>
              <a:rPr lang="en-US"/>
              <a:t>Copyright Pearson Prentice Hall</a:t>
            </a:r>
          </a:p>
        </p:txBody>
      </p:sp>
      <p:pic>
        <p:nvPicPr>
          <p:cNvPr id="24579" name="Picture 7" descr="ch26_section02_slide10"/>
          <p:cNvPicPr>
            <a:picLocks noChangeAspect="1" noChangeArrowheads="1"/>
          </p:cNvPicPr>
          <p:nvPr/>
        </p:nvPicPr>
        <p:blipFill>
          <a:blip r:embed="rId3" cstate="print"/>
          <a:srcRect/>
          <a:stretch>
            <a:fillRect/>
          </a:stretch>
        </p:blipFill>
        <p:spPr bwMode="auto">
          <a:xfrm>
            <a:off x="3797300" y="271463"/>
            <a:ext cx="4546600" cy="5910262"/>
          </a:xfrm>
          <a:prstGeom prst="rect">
            <a:avLst/>
          </a:prstGeom>
          <a:noFill/>
          <a:ln w="9525">
            <a:noFill/>
            <a:miter lim="800000"/>
            <a:headEnd/>
            <a:tailEnd/>
          </a:ln>
        </p:spPr>
      </p:pic>
      <p:sp>
        <p:nvSpPr>
          <p:cNvPr id="24580" name="Rectangle 5"/>
          <p:cNvSpPr>
            <a:spLocks noGrp="1" noChangeArrowheads="1"/>
          </p:cNvSpPr>
          <p:nvPr>
            <p:ph type="title"/>
          </p:nvPr>
        </p:nvSpPr>
        <p:spPr/>
        <p:txBody>
          <a:bodyPr/>
          <a:lstStyle/>
          <a:p>
            <a:pPr eaLnBrk="1" hangingPunct="1"/>
            <a:r>
              <a:rPr lang="en-US" smtClean="0"/>
              <a:t>Form and Function in Sponges</a:t>
            </a:r>
          </a:p>
        </p:txBody>
      </p:sp>
      <p:sp>
        <p:nvSpPr>
          <p:cNvPr id="24581" name="Rectangle 6"/>
          <p:cNvSpPr>
            <a:spLocks noGrp="1" noChangeArrowheads="1"/>
          </p:cNvSpPr>
          <p:nvPr>
            <p:ph type="body" idx="1"/>
          </p:nvPr>
        </p:nvSpPr>
        <p:spPr>
          <a:xfrm>
            <a:off x="273050" y="1095375"/>
            <a:ext cx="3775075" cy="4848225"/>
          </a:xfrm>
        </p:spPr>
        <p:txBody>
          <a:bodyPr/>
          <a:lstStyle/>
          <a:p>
            <a:pPr marL="0" indent="0" eaLnBrk="1" hangingPunct="1"/>
            <a:r>
              <a:rPr lang="en-US" smtClean="0"/>
              <a:t>Water enters through pores located in the body wall and leaves through the </a:t>
            </a:r>
            <a:r>
              <a:rPr lang="en-US" b="1" smtClean="0"/>
              <a:t>osculum,</a:t>
            </a:r>
            <a:r>
              <a:rPr lang="en-US" smtClean="0"/>
              <a:t> a large hole at the top of the sponge.</a:t>
            </a:r>
          </a:p>
        </p:txBody>
      </p:sp>
      <p:sp>
        <p:nvSpPr>
          <p:cNvPr id="1312779" name="Rectangle 11"/>
          <p:cNvSpPr>
            <a:spLocks noChangeArrowheads="1"/>
          </p:cNvSpPr>
          <p:nvPr/>
        </p:nvSpPr>
        <p:spPr bwMode="auto">
          <a:xfrm>
            <a:off x="3903663" y="1871663"/>
            <a:ext cx="465137" cy="304800"/>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12780" name="Rectangle 12"/>
          <p:cNvSpPr>
            <a:spLocks noChangeArrowheads="1"/>
          </p:cNvSpPr>
          <p:nvPr/>
        </p:nvSpPr>
        <p:spPr bwMode="auto">
          <a:xfrm>
            <a:off x="4383088" y="1065213"/>
            <a:ext cx="696912" cy="319087"/>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12781" name="Rectangle 13"/>
          <p:cNvSpPr>
            <a:spLocks noChangeArrowheads="1"/>
          </p:cNvSpPr>
          <p:nvPr/>
        </p:nvSpPr>
        <p:spPr bwMode="auto">
          <a:xfrm>
            <a:off x="7380288" y="638175"/>
            <a:ext cx="841375" cy="333375"/>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4585" name="Text Box 10"/>
          <p:cNvSpPr txBox="1">
            <a:spLocks noChangeArrowheads="1"/>
          </p:cNvSpPr>
          <p:nvPr/>
        </p:nvSpPr>
        <p:spPr bwMode="auto">
          <a:xfrm>
            <a:off x="7273925" y="479425"/>
            <a:ext cx="1335088" cy="641350"/>
          </a:xfrm>
          <a:prstGeom prst="rect">
            <a:avLst/>
          </a:prstGeom>
          <a:noFill/>
          <a:ln w="9525">
            <a:noFill/>
            <a:miter lim="800000"/>
            <a:headEnd/>
            <a:tailEnd/>
          </a:ln>
        </p:spPr>
        <p:txBody>
          <a:bodyPr>
            <a:spAutoFit/>
          </a:bodyPr>
          <a:lstStyle/>
          <a:p>
            <a:pPr>
              <a:spcBef>
                <a:spcPct val="50000"/>
              </a:spcBef>
            </a:pPr>
            <a:r>
              <a:rPr lang="en-US" sz="1800">
                <a:solidFill>
                  <a:schemeClr val="tx1"/>
                </a:solidFill>
              </a:rPr>
              <a:t>Water flow </a:t>
            </a:r>
          </a:p>
        </p:txBody>
      </p:sp>
      <p:sp>
        <p:nvSpPr>
          <p:cNvPr id="24586" name="Text Box 8"/>
          <p:cNvSpPr txBox="1">
            <a:spLocks noChangeArrowheads="1"/>
          </p:cNvSpPr>
          <p:nvPr/>
        </p:nvSpPr>
        <p:spPr bwMode="auto">
          <a:xfrm>
            <a:off x="4043363" y="1016000"/>
            <a:ext cx="1335087" cy="366713"/>
          </a:xfrm>
          <a:prstGeom prst="rect">
            <a:avLst/>
          </a:prstGeom>
          <a:noFill/>
          <a:ln w="9525">
            <a:noFill/>
            <a:miter lim="800000"/>
            <a:headEnd/>
            <a:tailEnd/>
          </a:ln>
        </p:spPr>
        <p:txBody>
          <a:bodyPr>
            <a:spAutoFit/>
          </a:bodyPr>
          <a:lstStyle/>
          <a:p>
            <a:pPr>
              <a:spcBef>
                <a:spcPct val="50000"/>
              </a:spcBef>
            </a:pPr>
            <a:r>
              <a:rPr lang="en-US" sz="1800">
                <a:solidFill>
                  <a:schemeClr val="tx1"/>
                </a:solidFill>
              </a:rPr>
              <a:t>Osculum </a:t>
            </a:r>
          </a:p>
        </p:txBody>
      </p:sp>
      <p:sp>
        <p:nvSpPr>
          <p:cNvPr id="24587" name="Text Box 9"/>
          <p:cNvSpPr txBox="1">
            <a:spLocks noChangeArrowheads="1"/>
          </p:cNvSpPr>
          <p:nvPr/>
        </p:nvSpPr>
        <p:spPr bwMode="auto">
          <a:xfrm>
            <a:off x="3889375" y="1736725"/>
            <a:ext cx="1335088" cy="366713"/>
          </a:xfrm>
          <a:prstGeom prst="rect">
            <a:avLst/>
          </a:prstGeom>
          <a:noFill/>
          <a:ln w="9525">
            <a:noFill/>
            <a:miter lim="800000"/>
            <a:headEnd/>
            <a:tailEnd/>
          </a:ln>
        </p:spPr>
        <p:txBody>
          <a:bodyPr>
            <a:spAutoFit/>
          </a:bodyPr>
          <a:lstStyle/>
          <a:p>
            <a:pPr>
              <a:spcBef>
                <a:spcPct val="50000"/>
              </a:spcBef>
            </a:pPr>
            <a:r>
              <a:rPr lang="en-US" sz="1800">
                <a:solidFill>
                  <a:schemeClr val="tx1"/>
                </a:solidFill>
              </a:rPr>
              <a:t>Pores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en-US"/>
              <a:t>Copyright Pearson Prentice Hall</a:t>
            </a:r>
          </a:p>
        </p:txBody>
      </p:sp>
      <p:pic>
        <p:nvPicPr>
          <p:cNvPr id="25603" name="Picture 7" descr="ch26_section02_slide11"/>
          <p:cNvPicPr>
            <a:picLocks noChangeAspect="1" noChangeArrowheads="1"/>
          </p:cNvPicPr>
          <p:nvPr/>
        </p:nvPicPr>
        <p:blipFill>
          <a:blip r:embed="rId3" cstate="print"/>
          <a:srcRect/>
          <a:stretch>
            <a:fillRect/>
          </a:stretch>
        </p:blipFill>
        <p:spPr bwMode="auto">
          <a:xfrm>
            <a:off x="4465638" y="774700"/>
            <a:ext cx="4411662" cy="4333875"/>
          </a:xfrm>
          <a:prstGeom prst="rect">
            <a:avLst/>
          </a:prstGeom>
          <a:noFill/>
          <a:ln w="9525">
            <a:noFill/>
            <a:miter lim="800000"/>
            <a:headEnd/>
            <a:tailEnd/>
          </a:ln>
        </p:spPr>
      </p:pic>
      <p:sp>
        <p:nvSpPr>
          <p:cNvPr id="25604" name="Rectangle 5"/>
          <p:cNvSpPr>
            <a:spLocks noGrp="1" noChangeArrowheads="1"/>
          </p:cNvSpPr>
          <p:nvPr>
            <p:ph type="title"/>
          </p:nvPr>
        </p:nvSpPr>
        <p:spPr/>
        <p:txBody>
          <a:bodyPr/>
          <a:lstStyle/>
          <a:p>
            <a:pPr eaLnBrk="1" hangingPunct="1"/>
            <a:r>
              <a:rPr lang="en-US" smtClean="0"/>
              <a:t>Form and Function in Sponges</a:t>
            </a:r>
          </a:p>
        </p:txBody>
      </p:sp>
      <p:sp>
        <p:nvSpPr>
          <p:cNvPr id="25605" name="Rectangle 6"/>
          <p:cNvSpPr>
            <a:spLocks noGrp="1" noChangeArrowheads="1"/>
          </p:cNvSpPr>
          <p:nvPr>
            <p:ph type="body" idx="1"/>
          </p:nvPr>
        </p:nvSpPr>
        <p:spPr>
          <a:xfrm>
            <a:off x="273050" y="1095375"/>
            <a:ext cx="4298950" cy="4848225"/>
          </a:xfrm>
        </p:spPr>
        <p:txBody>
          <a:bodyPr/>
          <a:lstStyle/>
          <a:p>
            <a:pPr marL="0" indent="0" eaLnBrk="1" hangingPunct="1"/>
            <a:r>
              <a:rPr lang="en-US" b="1" smtClean="0"/>
              <a:t>Choanocytes</a:t>
            </a:r>
            <a:r>
              <a:rPr lang="en-US" smtClean="0"/>
              <a:t> are specialized cells that use flagella to move a steady current of water through the sponge. </a:t>
            </a:r>
          </a:p>
        </p:txBody>
      </p:sp>
      <p:sp>
        <p:nvSpPr>
          <p:cNvPr id="1314826" name="Rectangle 10"/>
          <p:cNvSpPr>
            <a:spLocks noChangeArrowheads="1"/>
          </p:cNvSpPr>
          <p:nvPr/>
        </p:nvSpPr>
        <p:spPr bwMode="auto">
          <a:xfrm>
            <a:off x="7793038" y="827088"/>
            <a:ext cx="1131887" cy="231775"/>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1314827" name="Rectangle 11"/>
          <p:cNvSpPr>
            <a:spLocks noChangeArrowheads="1"/>
          </p:cNvSpPr>
          <p:nvPr/>
        </p:nvSpPr>
        <p:spPr bwMode="auto">
          <a:xfrm>
            <a:off x="7843838" y="2401888"/>
            <a:ext cx="1131887" cy="231775"/>
          </a:xfrm>
          <a:prstGeom prst="rect">
            <a:avLst/>
          </a:prstGeom>
          <a:solidFill>
            <a:schemeClr val="bg1"/>
          </a:solidFill>
          <a:ln w="9525">
            <a:solidFill>
              <a:schemeClr val="bg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a typeface="+mn-ea"/>
            </a:endParaRPr>
          </a:p>
        </p:txBody>
      </p:sp>
      <p:sp>
        <p:nvSpPr>
          <p:cNvPr id="25608" name="Text Box 9"/>
          <p:cNvSpPr txBox="1">
            <a:spLocks noChangeArrowheads="1"/>
          </p:cNvSpPr>
          <p:nvPr/>
        </p:nvSpPr>
        <p:spPr bwMode="auto">
          <a:xfrm>
            <a:off x="7737475" y="2373313"/>
            <a:ext cx="1335088" cy="366712"/>
          </a:xfrm>
          <a:prstGeom prst="rect">
            <a:avLst/>
          </a:prstGeom>
          <a:noFill/>
          <a:ln w="9525">
            <a:noFill/>
            <a:miter lim="800000"/>
            <a:headEnd/>
            <a:tailEnd/>
          </a:ln>
        </p:spPr>
        <p:txBody>
          <a:bodyPr>
            <a:spAutoFit/>
          </a:bodyPr>
          <a:lstStyle/>
          <a:p>
            <a:pPr>
              <a:spcBef>
                <a:spcPct val="50000"/>
              </a:spcBef>
            </a:pPr>
            <a:r>
              <a:rPr lang="en-US" sz="1800">
                <a:solidFill>
                  <a:schemeClr val="tx1"/>
                </a:solidFill>
              </a:rPr>
              <a:t>Pore</a:t>
            </a:r>
          </a:p>
        </p:txBody>
      </p:sp>
      <p:sp>
        <p:nvSpPr>
          <p:cNvPr id="25609" name="Text Box 12"/>
          <p:cNvSpPr txBox="1">
            <a:spLocks noChangeArrowheads="1"/>
          </p:cNvSpPr>
          <p:nvPr/>
        </p:nvSpPr>
        <p:spPr bwMode="auto">
          <a:xfrm>
            <a:off x="7670800" y="742950"/>
            <a:ext cx="1712913" cy="366713"/>
          </a:xfrm>
          <a:prstGeom prst="rect">
            <a:avLst/>
          </a:prstGeom>
          <a:noFill/>
          <a:ln w="9525">
            <a:noFill/>
            <a:miter lim="800000"/>
            <a:headEnd/>
            <a:tailEnd/>
          </a:ln>
        </p:spPr>
        <p:txBody>
          <a:bodyPr>
            <a:spAutoFit/>
          </a:bodyPr>
          <a:lstStyle/>
          <a:p>
            <a:pPr>
              <a:spcBef>
                <a:spcPct val="50000"/>
              </a:spcBef>
            </a:pPr>
            <a:r>
              <a:rPr lang="en-US" sz="1800">
                <a:solidFill>
                  <a:schemeClr val="tx1"/>
                </a:solidFill>
              </a:rPr>
              <a:t>Choanocyte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O3d_n">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d_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d_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d_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d_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d_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d_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d_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d_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d_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d_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d_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d_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d_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IO3a_Movie">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Movi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Mov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Mov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Mov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Mov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Mov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Mov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Mov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Mov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Mov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Mov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Mov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Mov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IO3a_Quiz">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Quiz">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Qui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Qui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Qui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Qui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Qui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Qui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Quiz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Qui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Qui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Qui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Qui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Qui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IO3a_END">
  <a:themeElements>
    <a:clrScheme name="BIO3a_E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BIO3a_E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E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BIO3a_EN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BIO3a_EN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BIO3a_EN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BIO3a_EN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BIO3a_EN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BIO3a_EN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IO3a_Quiz_Intro">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Quiz_Intr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1_BIO3a_Quiz_Intr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Quiz_Intr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Quiz_Intr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Quiz_Intr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Quiz_Intr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Quiz_Intr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Quiz_Intr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Quiz_Intr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Quiz_Intr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Quiz_Intr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Quiz_Intr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Quiz_Intr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IO3a_Quiz">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Quiz">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1_BIO3a_Qui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Qui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Qui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Qui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Qui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Qui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Quiz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Qui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Qui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Qui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Qui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Qui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IO3a_Active_Art">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Active_Ar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1_BIO3a_Active_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Active_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Active_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Active_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Active_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Active_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Active_A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Active_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Active_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Active_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Active_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Active_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IO3a_Subchapter Head">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Subchapter He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1_BIO3a_Subchapter He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Subchapter He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Subchapter He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Subchapter He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Subchapter He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Subchapter He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Subchapter Hea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Subchapter He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Subchapter He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Subchapter He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Subchapter He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Subchapter He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O3a_Key Concept_2">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Key Concept_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Key Concept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Key Concept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Key Concept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Key Concept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Key Concept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Key Concept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Key Concept_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Key Concept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Key Concept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Key Concept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Key Concept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Key Concept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IO3a_C_HEAD_Key Statement">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C_HEAD_Key Stateme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1_BIO3a_C_HEAD_Key Statem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C_HEAD_Key Statem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C_HEAD_Key Statem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C_HEAD_Key Statem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C_HEAD_Key Statem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C_HEAD_Key Statem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C_HEAD_Key Statemen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C_HEAD_Key Statem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C_HEAD_Key Statem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C_HEAD_Key Statem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C_HEAD_Key Statem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C_HEAD_Key Statem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IO3a_OUTLINE_HEADER">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OUTLINE_HEA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OUTLINE_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OUTLINE_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OUTLINE_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OUTLINE_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OUTLINE_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OUTLINE_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OUTLINE_HEAD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OUTLINE_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OUTLINE_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OUTLINE_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OUTLINE_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OUTLINE_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IO3a_Outline_NO_HEAD">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Outline_NO_HE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Outline_NO_HE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Outline_NO_HE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Outline_NO_HE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Outline_NO_HE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Outline_NO_HE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Outline_NO_HE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Outline_NO_HEA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Outline_NO_HE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Outline_NO_HE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Outline_NO_HE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Outline_NO_HE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Outline_NO_HE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IO3a_Outline">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Outlin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Out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Out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Out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Out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Out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Out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Outlin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Out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Out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Out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Out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Out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IO3a_Active_Art">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Active_Ar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Active_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Active_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Active_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Active_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Active_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Active_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Active_A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Active_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Active_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Active_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Active_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Active_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IO3a_Activity">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Activit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BIO3a_Activ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Activi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Activi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Activi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Activi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Activi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Activit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Activi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Activi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Activi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Activi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Activi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TotalTime>
  <Words>630</Words>
  <Application>Microsoft Office PowerPoint</Application>
  <PresentationFormat>On-screen Show (4:3)</PresentationFormat>
  <Paragraphs>123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20</vt:i4>
      </vt:variant>
    </vt:vector>
  </HeadingPairs>
  <TitlesOfParts>
    <vt:vector size="39" baseType="lpstr">
      <vt:lpstr>Arial</vt:lpstr>
      <vt:lpstr>ＭＳ Ｐゴシック</vt:lpstr>
      <vt:lpstr>Wingdings</vt:lpstr>
      <vt:lpstr>Times New Roman</vt:lpstr>
      <vt:lpstr>BIO3d_n</vt:lpstr>
      <vt:lpstr>1_BIO3a_Subchapter Head</vt:lpstr>
      <vt:lpstr>BIO3a_Key Concept_2</vt:lpstr>
      <vt:lpstr>1_BIO3a_C_HEAD_Key Statement</vt:lpstr>
      <vt:lpstr>BIO3a_OUTLINE_HEADER</vt:lpstr>
      <vt:lpstr>BIO3a_Outline_NO_HEAD</vt:lpstr>
      <vt:lpstr>BIO3a_Outline</vt:lpstr>
      <vt:lpstr>BIO3a_Active_Art</vt:lpstr>
      <vt:lpstr>BIO3a_Activity</vt:lpstr>
      <vt:lpstr>BIO3a_Movie</vt:lpstr>
      <vt:lpstr>BIO3a_Quiz</vt:lpstr>
      <vt:lpstr>BIO3a_END</vt:lpstr>
      <vt:lpstr>1_BIO3a_Quiz_Intro</vt:lpstr>
      <vt:lpstr>1_BIO3a_Quiz</vt:lpstr>
      <vt:lpstr>1_BIO3a_Active_Art</vt:lpstr>
      <vt:lpstr>Biology</vt:lpstr>
      <vt:lpstr>26-2 Sponges</vt:lpstr>
      <vt:lpstr>What is a Sponge?</vt:lpstr>
      <vt:lpstr>What is a Sponge?</vt:lpstr>
      <vt:lpstr>Form and Function in Sponges</vt:lpstr>
      <vt:lpstr>Form and Function in Sponges</vt:lpstr>
      <vt:lpstr>Form and Function in Sponges</vt:lpstr>
      <vt:lpstr>Form and Function in Sponges</vt:lpstr>
      <vt:lpstr>Form and Function in Sponges</vt:lpstr>
      <vt:lpstr>Form and Function in Sponges</vt:lpstr>
      <vt:lpstr>Form and Function in Sponges</vt:lpstr>
      <vt:lpstr>Form and Function in Sponges</vt:lpstr>
      <vt:lpstr>Ecology of Sponges</vt:lpstr>
      <vt:lpstr>26-2</vt:lpstr>
      <vt:lpstr>26-2</vt:lpstr>
      <vt:lpstr>26-2</vt:lpstr>
      <vt:lpstr>26-2</vt:lpstr>
      <vt:lpstr>26-2</vt:lpstr>
      <vt:lpstr>26-2</vt:lpstr>
      <vt:lpstr>END OF SECTION</vt:lpstr>
    </vt:vector>
  </TitlesOfParts>
  <Company>Laura Baselice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dc:title>
  <dc:creator>Abbie Ward</dc:creator>
  <cp:lastModifiedBy>kzolp</cp:lastModifiedBy>
  <cp:revision>8</cp:revision>
  <dcterms:modified xsi:type="dcterms:W3CDTF">2015-01-15T18:20:59Z</dcterms:modified>
</cp:coreProperties>
</file>